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48" r:id="rId1"/>
  </p:sldMasterIdLst>
  <p:notesMasterIdLst>
    <p:notesMasterId r:id="rId19"/>
  </p:notesMasterIdLst>
  <p:handoutMasterIdLst>
    <p:handoutMasterId r:id="rId20"/>
  </p:handoutMasterIdLst>
  <p:sldIdLst>
    <p:sldId id="259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18288000" cy="10288588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68761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137523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206285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27504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3438086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4125703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4813320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5500937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Багро Евгений" initials="БЕ" lastIdx="3" clrIdx="0">
    <p:extLst>
      <p:ext uri="{19B8F6BF-5375-455C-9EA6-DF929625EA0E}">
        <p15:presenceInfo xmlns:p15="http://schemas.microsoft.com/office/powerpoint/2012/main" userId="5d03bef70a97430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6A6AA6"/>
    <a:srgbClr val="F61ABC"/>
    <a:srgbClr val="34DC9C"/>
    <a:srgbClr val="D6813A"/>
    <a:srgbClr val="EBECE6"/>
    <a:srgbClr val="E8E8E8"/>
    <a:srgbClr val="E0E0E0"/>
    <a:srgbClr val="FBFBF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6374" autoAdjust="0"/>
  </p:normalViewPr>
  <p:slideViewPr>
    <p:cSldViewPr snapToGrid="0">
      <p:cViewPr>
        <p:scale>
          <a:sx n="50" d="100"/>
          <a:sy n="50" d="100"/>
        </p:scale>
        <p:origin x="3048" y="8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29472"/>
    </p:cViewPr>
  </p:sorterViewPr>
  <p:notesViewPr>
    <p:cSldViewPr snapToGrid="0">
      <p:cViewPr varScale="1">
        <p:scale>
          <a:sx n="83" d="100"/>
          <a:sy n="83" d="100"/>
        </p:scale>
        <p:origin x="-199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2B5CC4F-7E1D-4871-99C7-594D4454431B}" type="datetimeFigureOut">
              <a:rPr lang="ru-RU"/>
              <a:pPr>
                <a:defRPr/>
              </a:pPr>
              <a:t>18.08.2025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039A10D-FF89-4304-8834-E5758B5B28F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802949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F836DE1-6B7A-47AD-B7B7-17DCB15A01C6}" type="datetimeFigureOut">
              <a:rPr lang="en-US"/>
              <a:pPr>
                <a:defRPr/>
              </a:pPr>
              <a:t>8/18/2025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3174689-BECC-4390-B3B9-306A17FD432A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88698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1pPr>
    <a:lvl2pPr marL="687617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2pPr>
    <a:lvl3pPr marL="1375235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3pPr>
    <a:lvl4pPr marL="2062852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4pPr>
    <a:lvl5pPr marL="2750470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5pPr>
    <a:lvl6pPr marL="3438086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6pPr>
    <a:lvl7pPr marL="4125703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7pPr>
    <a:lvl8pPr marL="4813320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8pPr>
    <a:lvl9pPr marL="5500937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4118746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Рисунок 5">
            <a:extLst>
              <a:ext uri="{FF2B5EF4-FFF2-40B4-BE49-F238E27FC236}">
                <a16:creationId xmlns:a16="http://schemas.microsoft.com/office/drawing/2014/main" id="{2E440498-42A0-4601-A246-9FD01816FA8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3862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  <p:sp>
        <p:nvSpPr>
          <p:cNvPr id="31" name="Рисунок 5">
            <a:extLst>
              <a:ext uri="{FF2B5EF4-FFF2-40B4-BE49-F238E27FC236}">
                <a16:creationId xmlns:a16="http://schemas.microsoft.com/office/drawing/2014/main" id="{C0E508C0-7B60-4AFF-B747-9C21B13F69B3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9243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30" name="Рисунок 5">
            <a:extLst>
              <a:ext uri="{FF2B5EF4-FFF2-40B4-BE49-F238E27FC236}">
                <a16:creationId xmlns:a16="http://schemas.microsoft.com/office/drawing/2014/main" id="{30A20C00-DDD4-4579-B655-9EBB33CE4CA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46233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29" name="Рисунок 5">
            <a:extLst>
              <a:ext uri="{FF2B5EF4-FFF2-40B4-BE49-F238E27FC236}">
                <a16:creationId xmlns:a16="http://schemas.microsoft.com/office/drawing/2014/main" id="{DA08604D-0941-4992-95F5-37871B7E3FB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00037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28" name="Рисунок 5">
            <a:extLst>
              <a:ext uri="{FF2B5EF4-FFF2-40B4-BE49-F238E27FC236}">
                <a16:creationId xmlns:a16="http://schemas.microsoft.com/office/drawing/2014/main" id="{02E921BE-190F-4B5C-BF13-98EBCCA6F1A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5384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27" name="Рисунок 5">
            <a:extLst>
              <a:ext uri="{FF2B5EF4-FFF2-40B4-BE49-F238E27FC236}">
                <a16:creationId xmlns:a16="http://schemas.microsoft.com/office/drawing/2014/main" id="{F8482E9D-89D0-422B-9ED6-51B24FCB0C8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0764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26" name="Рисунок 5">
            <a:extLst>
              <a:ext uri="{FF2B5EF4-FFF2-40B4-BE49-F238E27FC236}">
                <a16:creationId xmlns:a16="http://schemas.microsoft.com/office/drawing/2014/main" id="{E4A6DA6B-27DE-4BB1-A627-77B63BE9FB7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16" name="Рисунок 5">
            <a:extLst>
              <a:ext uri="{FF2B5EF4-FFF2-40B4-BE49-F238E27FC236}">
                <a16:creationId xmlns:a16="http://schemas.microsoft.com/office/drawing/2014/main" id="{7FE57798-558E-46A6-891B-6F2441CA78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9021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287 -2.38852E-6 L -2.5E-6 -2.38852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4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286 -2.38852E-6 L 3.33333E-6 -2.38852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16" grpId="0" animBg="1"/>
      <p:bldP spid="16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487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7652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0398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07046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600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834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829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9">
            <a:extLst>
              <a:ext uri="{FF2B5EF4-FFF2-40B4-BE49-F238E27FC236}">
                <a16:creationId xmlns:a16="http://schemas.microsoft.com/office/drawing/2014/main" id="{6687C0D4-1DF1-444B-BFDB-03BB482FB56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1657350"/>
            <a:ext cx="7341961" cy="7162800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algn="ctr"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algn="ctr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36269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5">
            <a:extLst>
              <a:ext uri="{FF2B5EF4-FFF2-40B4-BE49-F238E27FC236}">
                <a16:creationId xmlns:a16="http://schemas.microsoft.com/office/drawing/2014/main" id="{90BAD8EC-E22D-4D15-BEAC-919608998BA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9243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  <p:sp>
        <p:nvSpPr>
          <p:cNvPr id="25" name="Рисунок 5">
            <a:extLst>
              <a:ext uri="{FF2B5EF4-FFF2-40B4-BE49-F238E27FC236}">
                <a16:creationId xmlns:a16="http://schemas.microsoft.com/office/drawing/2014/main" id="{D0E0FEB0-F113-4A03-BA05-C625A098EF3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46233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24" name="Рисунок 5">
            <a:extLst>
              <a:ext uri="{FF2B5EF4-FFF2-40B4-BE49-F238E27FC236}">
                <a16:creationId xmlns:a16="http://schemas.microsoft.com/office/drawing/2014/main" id="{0F7546F3-A62F-4623-9401-57263FAD93A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00037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23" name="Рисунок 5">
            <a:extLst>
              <a:ext uri="{FF2B5EF4-FFF2-40B4-BE49-F238E27FC236}">
                <a16:creationId xmlns:a16="http://schemas.microsoft.com/office/drawing/2014/main" id="{7A58EA37-6BC0-40F1-8A14-D62073F675E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5384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22" name="Рисунок 5">
            <a:extLst>
              <a:ext uri="{FF2B5EF4-FFF2-40B4-BE49-F238E27FC236}">
                <a16:creationId xmlns:a16="http://schemas.microsoft.com/office/drawing/2014/main" id="{645A7363-11AF-4AC2-9708-B3140EDB257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0764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21" name="Рисунок 5">
            <a:extLst>
              <a:ext uri="{FF2B5EF4-FFF2-40B4-BE49-F238E27FC236}">
                <a16:creationId xmlns:a16="http://schemas.microsoft.com/office/drawing/2014/main" id="{236F55DA-E5C7-4FAD-91DB-B2AE5AB0556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20" name="Рисунок 5">
            <a:extLst>
              <a:ext uri="{FF2B5EF4-FFF2-40B4-BE49-F238E27FC236}">
                <a16:creationId xmlns:a16="http://schemas.microsoft.com/office/drawing/2014/main" id="{89972E72-BE5A-4700-8230-54F23FFA166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19" name="Рисунок 5">
            <a:extLst>
              <a:ext uri="{FF2B5EF4-FFF2-40B4-BE49-F238E27FC236}">
                <a16:creationId xmlns:a16="http://schemas.microsoft.com/office/drawing/2014/main" id="{CF3056E8-99CB-4D21-B4DB-3407DA4915A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73309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Рисунок 5">
            <a:extLst>
              <a:ext uri="{FF2B5EF4-FFF2-40B4-BE49-F238E27FC236}">
                <a16:creationId xmlns:a16="http://schemas.microsoft.com/office/drawing/2014/main" id="{513A5384-241C-478E-9C17-F062B18ADE3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20" name="Рисунок 5">
            <a:extLst>
              <a:ext uri="{FF2B5EF4-FFF2-40B4-BE49-F238E27FC236}">
                <a16:creationId xmlns:a16="http://schemas.microsoft.com/office/drawing/2014/main" id="{EC25A4A5-454D-4937-8F2D-4C51C53DC40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21" name="Рисунок 5">
            <a:extLst>
              <a:ext uri="{FF2B5EF4-FFF2-40B4-BE49-F238E27FC236}">
                <a16:creationId xmlns:a16="http://schemas.microsoft.com/office/drawing/2014/main" id="{37C54089-7C98-454C-8236-E6776424980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22" name="Рисунок 5">
            <a:extLst>
              <a:ext uri="{FF2B5EF4-FFF2-40B4-BE49-F238E27FC236}">
                <a16:creationId xmlns:a16="http://schemas.microsoft.com/office/drawing/2014/main" id="{910163A3-A025-43EF-96D2-C8F59B62686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23" name="Рисунок 5">
            <a:extLst>
              <a:ext uri="{FF2B5EF4-FFF2-40B4-BE49-F238E27FC236}">
                <a16:creationId xmlns:a16="http://schemas.microsoft.com/office/drawing/2014/main" id="{31C7AF2D-6A4C-4CCB-A7C5-601932DE56C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0764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24" name="Рисунок 5">
            <a:extLst>
              <a:ext uri="{FF2B5EF4-FFF2-40B4-BE49-F238E27FC236}">
                <a16:creationId xmlns:a16="http://schemas.microsoft.com/office/drawing/2014/main" id="{248514B6-524D-4B62-ABCF-8E0E85F714F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5384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25" name="Рисунок 5">
            <a:extLst>
              <a:ext uri="{FF2B5EF4-FFF2-40B4-BE49-F238E27FC236}">
                <a16:creationId xmlns:a16="http://schemas.microsoft.com/office/drawing/2014/main" id="{0F5B3C8D-5F6B-4614-9FF3-BC6008E9B5F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0037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26" name="Рисунок 5">
            <a:extLst>
              <a:ext uri="{FF2B5EF4-FFF2-40B4-BE49-F238E27FC236}">
                <a16:creationId xmlns:a16="http://schemas.microsoft.com/office/drawing/2014/main" id="{4751D5E9-4A6F-4FA1-A802-5D7F13FEC1B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46233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7735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Рисунок 5">
            <a:extLst>
              <a:ext uri="{FF2B5EF4-FFF2-40B4-BE49-F238E27FC236}">
                <a16:creationId xmlns:a16="http://schemas.microsoft.com/office/drawing/2014/main" id="{60CC4B4C-E836-4F91-A12B-B2DAC23E07A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2333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20" name="Рисунок 5">
            <a:extLst>
              <a:ext uri="{FF2B5EF4-FFF2-40B4-BE49-F238E27FC236}">
                <a16:creationId xmlns:a16="http://schemas.microsoft.com/office/drawing/2014/main" id="{99C4EE4D-BBB3-427F-B7EC-40DCBAA38CA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21" name="Рисунок 5">
            <a:extLst>
              <a:ext uri="{FF2B5EF4-FFF2-40B4-BE49-F238E27FC236}">
                <a16:creationId xmlns:a16="http://schemas.microsoft.com/office/drawing/2014/main" id="{08890171-5E9E-43BA-B23D-1B565DC05E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22" name="Рисунок 5">
            <a:extLst>
              <a:ext uri="{FF2B5EF4-FFF2-40B4-BE49-F238E27FC236}">
                <a16:creationId xmlns:a16="http://schemas.microsoft.com/office/drawing/2014/main" id="{23C7DF9B-6D76-4C2A-8D1F-8CF84DB875E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23" name="Рисунок 5">
            <a:extLst>
              <a:ext uri="{FF2B5EF4-FFF2-40B4-BE49-F238E27FC236}">
                <a16:creationId xmlns:a16="http://schemas.microsoft.com/office/drawing/2014/main" id="{01515783-1012-4DE9-BA4D-6882A63B207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24" name="Рисунок 5">
            <a:extLst>
              <a:ext uri="{FF2B5EF4-FFF2-40B4-BE49-F238E27FC236}">
                <a16:creationId xmlns:a16="http://schemas.microsoft.com/office/drawing/2014/main" id="{7222D83A-387B-419B-9556-47C067D44E7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0764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25" name="Рисунок 5">
            <a:extLst>
              <a:ext uri="{FF2B5EF4-FFF2-40B4-BE49-F238E27FC236}">
                <a16:creationId xmlns:a16="http://schemas.microsoft.com/office/drawing/2014/main" id="{401EFDEB-E021-4019-8F03-EDB82C4DDF2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5384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26" name="Рисунок 5">
            <a:extLst>
              <a:ext uri="{FF2B5EF4-FFF2-40B4-BE49-F238E27FC236}">
                <a16:creationId xmlns:a16="http://schemas.microsoft.com/office/drawing/2014/main" id="{BDE408AE-5C0F-4BF4-95D3-159525F17F8F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0037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1733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5">
            <a:extLst>
              <a:ext uri="{FF2B5EF4-FFF2-40B4-BE49-F238E27FC236}">
                <a16:creationId xmlns:a16="http://schemas.microsoft.com/office/drawing/2014/main" id="{0CF2745C-28A5-4B16-B56E-D8121929ED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6953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5" name="Рисунок 5">
            <a:extLst>
              <a:ext uri="{FF2B5EF4-FFF2-40B4-BE49-F238E27FC236}">
                <a16:creationId xmlns:a16="http://schemas.microsoft.com/office/drawing/2014/main" id="{D91DCBE6-7042-41CF-8847-F9C63BC461F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2333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5212BFC3-235F-4A15-AEA8-FC432B18A95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id="{D2490564-A770-441C-80DD-8AB469A99DB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id="{E161E5FF-B61D-4821-AC72-F79C93B97F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386F0215-C708-459D-AE60-87566C534D0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33AB6A31-D1A9-4DC1-B95F-8064D144E14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0764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4715E522-D95F-47A7-8D4E-E11914C3C50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5384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989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5">
            <a:extLst>
              <a:ext uri="{FF2B5EF4-FFF2-40B4-BE49-F238E27FC236}">
                <a16:creationId xmlns:a16="http://schemas.microsoft.com/office/drawing/2014/main" id="{2243FFF2-8B4E-4E55-A6B5-933C82E1F1B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11572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5" name="Рисунок 5">
            <a:extLst>
              <a:ext uri="{FF2B5EF4-FFF2-40B4-BE49-F238E27FC236}">
                <a16:creationId xmlns:a16="http://schemas.microsoft.com/office/drawing/2014/main" id="{84350D60-5964-4D26-9918-0BBFBEB7E18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6953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D0BB37F8-7986-4612-A92B-FAA3A5210E4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-2333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id="{2ABF3E9D-9CFA-4E1F-9BA7-EBE7436973D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id="{11B1D346-4785-43F9-B872-65D24A09563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4D74EAEB-7444-47BC-827F-1543B340E26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6DD2804D-2D67-4AF8-9640-D92B0A969C1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0710405D-1752-41C9-BC85-95BD78E5FED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0764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6228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5">
            <a:extLst>
              <a:ext uri="{FF2B5EF4-FFF2-40B4-BE49-F238E27FC236}">
                <a16:creationId xmlns:a16="http://schemas.microsoft.com/office/drawing/2014/main" id="{AC348828-39C0-4416-A4DC-3DF7CEB62D8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16192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5" name="Рисунок 5">
            <a:extLst>
              <a:ext uri="{FF2B5EF4-FFF2-40B4-BE49-F238E27FC236}">
                <a16:creationId xmlns:a16="http://schemas.microsoft.com/office/drawing/2014/main" id="{BF0BFA46-EAC1-4502-A10A-B1B7D387F4C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11572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0285AA22-82A5-4340-A37E-EE793B18040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-6953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id="{9A5CBC1C-B04A-4766-BF63-EB1991DA263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2333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id="{A5B9C472-481A-4C56-AB7B-26062257A22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A08488E5-4CB7-470D-8ECC-E79C0A0C7BC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34E5D408-9672-4780-8007-AE37F3A897B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BF302921-5919-4FAE-8884-DF5D876332E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6144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787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5">
            <a:extLst>
              <a:ext uri="{FF2B5EF4-FFF2-40B4-BE49-F238E27FC236}">
                <a16:creationId xmlns:a16="http://schemas.microsoft.com/office/drawing/2014/main" id="{53CE7016-2F02-4368-9170-3D9DEC74F53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20812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5" name="Рисунок 5">
            <a:extLst>
              <a:ext uri="{FF2B5EF4-FFF2-40B4-BE49-F238E27FC236}">
                <a16:creationId xmlns:a16="http://schemas.microsoft.com/office/drawing/2014/main" id="{C8B6A5B8-9FC4-41AA-9661-E6CD4B8EDFD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16192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EE67E140-6CD7-4399-ADBB-AA710818425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-11572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id="{0398A9D3-2D45-4674-99D3-F97870ED996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6953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id="{86FD164D-9137-4717-B27F-2B1E350EFA7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-2333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B4034EFA-1BB3-4501-A050-71BA9C9A6F4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1AB99D61-EB58-4FFE-BF81-663A90BA2F7D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324B0CC4-3EBD-4BCE-BABB-630F8B3769B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1525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028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ousel 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5">
            <a:extLst>
              <a:ext uri="{FF2B5EF4-FFF2-40B4-BE49-F238E27FC236}">
                <a16:creationId xmlns:a16="http://schemas.microsoft.com/office/drawing/2014/main" id="{C9A629E3-651E-4C41-8CDD-AEA6A6D61BA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254317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1</a:t>
            </a:r>
            <a:endParaRPr lang="ru-RU" dirty="0"/>
          </a:p>
        </p:txBody>
      </p:sp>
      <p:sp>
        <p:nvSpPr>
          <p:cNvPr id="5" name="Рисунок 5">
            <a:extLst>
              <a:ext uri="{FF2B5EF4-FFF2-40B4-BE49-F238E27FC236}">
                <a16:creationId xmlns:a16="http://schemas.microsoft.com/office/drawing/2014/main" id="{C92D8DC6-0DE7-453C-A855-E39FF7D01AA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208121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2</a:t>
            </a:r>
            <a:endParaRPr lang="ru-RU" dirty="0"/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81960A55-FF26-4E76-842F-AD81981F750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-161925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3</a:t>
            </a:r>
            <a:endParaRPr lang="ru-RU" dirty="0"/>
          </a:p>
        </p:txBody>
      </p:sp>
      <p:sp>
        <p:nvSpPr>
          <p:cNvPr id="7" name="Рисунок 5">
            <a:extLst>
              <a:ext uri="{FF2B5EF4-FFF2-40B4-BE49-F238E27FC236}">
                <a16:creationId xmlns:a16="http://schemas.microsoft.com/office/drawing/2014/main" id="{5AE17AD3-031D-4E67-A684-6458C38E19F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-1157287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4</a:t>
            </a:r>
            <a:endParaRPr lang="ru-RU" dirty="0"/>
          </a:p>
        </p:txBody>
      </p:sp>
      <p:sp>
        <p:nvSpPr>
          <p:cNvPr id="8" name="Рисунок 5">
            <a:extLst>
              <a:ext uri="{FF2B5EF4-FFF2-40B4-BE49-F238E27FC236}">
                <a16:creationId xmlns:a16="http://schemas.microsoft.com/office/drawing/2014/main" id="{37F549CA-DBDA-4120-A043-0A0FAAE72F8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-695325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5</a:t>
            </a:r>
            <a:endParaRPr lang="ru-RU" dirty="0"/>
          </a:p>
        </p:txBody>
      </p:sp>
      <p:sp>
        <p:nvSpPr>
          <p:cNvPr id="9" name="Рисунок 5">
            <a:extLst>
              <a:ext uri="{FF2B5EF4-FFF2-40B4-BE49-F238E27FC236}">
                <a16:creationId xmlns:a16="http://schemas.microsoft.com/office/drawing/2014/main" id="{ECFF64C1-15D3-4EDC-BDBF-2C760D9F085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333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6</a:t>
            </a:r>
            <a:endParaRPr lang="ru-RU" dirty="0"/>
          </a:p>
        </p:txBody>
      </p:sp>
      <p:sp>
        <p:nvSpPr>
          <p:cNvPr id="10" name="Рисунок 5">
            <a:extLst>
              <a:ext uri="{FF2B5EF4-FFF2-40B4-BE49-F238E27FC236}">
                <a16:creationId xmlns:a16="http://schemas.microsoft.com/office/drawing/2014/main" id="{74670D94-BD05-4043-BC29-AE0EFF18CBF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286000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7</a:t>
            </a:r>
            <a:endParaRPr lang="ru-RU" dirty="0"/>
          </a:p>
        </p:txBody>
      </p:sp>
      <p:sp>
        <p:nvSpPr>
          <p:cNvPr id="11" name="Рисунок 5">
            <a:extLst>
              <a:ext uri="{FF2B5EF4-FFF2-40B4-BE49-F238E27FC236}">
                <a16:creationId xmlns:a16="http://schemas.microsoft.com/office/drawing/2014/main" id="{5539AB42-3F20-4172-80CA-24A500DFA9E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905625" y="1877218"/>
            <a:ext cx="4476750" cy="6534149"/>
          </a:xfrm>
          <a:prstGeom prst="rect">
            <a:avLst/>
          </a:prstGeom>
          <a:solidFill>
            <a:schemeClr val="accent2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lang="ru-RU" sz="4000" b="0" i="0">
                <a:solidFill>
                  <a:schemeClr val="accent2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j-cs"/>
              </a:defRPr>
            </a:lvl1pPr>
          </a:lstStyle>
          <a:p>
            <a:pPr marL="685800" lvl="0" indent="-685800" defTabSz="914400">
              <a:spcBef>
                <a:spcPts val="2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</a:pPr>
            <a:r>
              <a:rPr lang="en-US" dirty="0"/>
              <a:t>Image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976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16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35" r:id="rId1"/>
    <p:sldLayoutId id="2147485336" r:id="rId2"/>
    <p:sldLayoutId id="2147485337" r:id="rId3"/>
    <p:sldLayoutId id="2147485338" r:id="rId4"/>
    <p:sldLayoutId id="2147485339" r:id="rId5"/>
    <p:sldLayoutId id="2147485340" r:id="rId6"/>
    <p:sldLayoutId id="2147485341" r:id="rId7"/>
    <p:sldLayoutId id="2147485342" r:id="rId8"/>
    <p:sldLayoutId id="2147485343" r:id="rId9"/>
    <p:sldLayoutId id="2147485344" r:id="rId10"/>
    <p:sldLayoutId id="2147485345" r:id="rId11"/>
    <p:sldLayoutId id="2147485346" r:id="rId12"/>
    <p:sldLayoutId id="2147485347" r:id="rId13"/>
    <p:sldLayoutId id="2147485348" r:id="rId14"/>
    <p:sldLayoutId id="2147485349" r:id="rId15"/>
    <p:sldLayoutId id="2147485350" r:id="rId16"/>
    <p:sldLayoutId id="2147485351" r:id="rId17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hdr="0" dt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1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2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4.xml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6.xml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7.xml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D5FD4F86-E3DA-43A2-A939-8DF8F0ED812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3DE7F064-5423-4860-9A10-7D92500C4DD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A40EE9A8-0E3D-47C1-AB77-31D8686B0DA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A89053AF-97D4-4E96-AD6A-76BB080067A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0A384A07-3669-4E55-92EA-F98336AD3F5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8C00F1CB-354D-49B4-BC69-1F59B643ED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CD129CEC-F73C-4DF5-A059-A5FBA4848A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DC2A2C3B-9C4B-4F16-A616-AE6D1675F5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9" name="Полилиния: фигура 48">
            <a:extLst>
              <a:ext uri="{FF2B5EF4-FFF2-40B4-BE49-F238E27FC236}">
                <a16:creationId xmlns:a16="http://schemas.microsoft.com/office/drawing/2014/main" id="{3175E235-D869-4B8C-8F67-6DCA0D0FE4B2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52" name="Прямоугольник: скругленные углы 51">
            <a:extLst>
              <a:ext uri="{FF2B5EF4-FFF2-40B4-BE49-F238E27FC236}">
                <a16:creationId xmlns:a16="http://schemas.microsoft.com/office/drawing/2014/main" id="{4F72D8E9-A8CD-4B63-A2E4-478FBE464C2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hlinkClick r:id="rId2" action="ppaction://hlinksldjump"/>
            <a:extLst>
              <a:ext uri="{FF2B5EF4-FFF2-40B4-BE49-F238E27FC236}">
                <a16:creationId xmlns:a16="http://schemas.microsoft.com/office/drawing/2014/main" id="{F92DB4BC-9A72-4281-B5E2-06FD7C2C258A}"/>
              </a:ext>
            </a:extLst>
          </p:cNvPr>
          <p:cNvSpPr txBox="1"/>
          <p:nvPr/>
        </p:nvSpPr>
        <p:spPr>
          <a:xfrm>
            <a:off x="853622" y="8825390"/>
            <a:ext cx="288017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Click to Start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681A656-FDDF-4305-B23A-9F9CA6E904ED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AA15D2-DCD3-42E7-82D7-F9A3B726AAF2}"/>
              </a:ext>
            </a:extLst>
          </p:cNvPr>
          <p:cNvSpPr txBox="1"/>
          <p:nvPr/>
        </p:nvSpPr>
        <p:spPr>
          <a:xfrm>
            <a:off x="845911" y="4174798"/>
            <a:ext cx="552876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7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Welcome,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585D36-82B2-488E-89D4-D3051F0429FA}"/>
              </a:ext>
            </a:extLst>
          </p:cNvPr>
          <p:cNvSpPr txBox="1"/>
          <p:nvPr/>
        </p:nvSpPr>
        <p:spPr>
          <a:xfrm>
            <a:off x="845911" y="5256113"/>
            <a:ext cx="66129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we're getting started!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793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32619 L -3.33333E-6 -2.48573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30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32433 L 4.16667E-6 -2.93473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21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8" grpId="0"/>
      <p:bldP spid="81" grpId="0"/>
      <p:bldP spid="20" grpId="0"/>
      <p:bldP spid="20" grpId="1"/>
      <p:bldP spid="17" grpId="0"/>
      <p:bldP spid="1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29A92963-628A-4E1C-9E8C-D8B9BBDFA67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</a:t>
            </a:r>
            <a:r>
              <a:rPr lang="ru-RU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1</a:t>
            </a:r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 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EB8C482B-E0DF-4C67-A94A-284CDE4E0088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78307" y="8825390"/>
            <a:ext cx="28308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9552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E470486A-EE5B-4AE4-9041-3A5051625F3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6F12DF07-23B0-49C6-895C-6117EAB96844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78307" y="8825390"/>
            <a:ext cx="28308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2 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42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18EB859B-10EF-4912-9CD5-EAD2EBABFE5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89ABEBDD-40BA-4136-AC58-FEB87B1BC4DA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65428" y="8825390"/>
            <a:ext cx="285656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3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027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E3AAEA3F-C106-4F32-AC80-278A2C1C427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CAE31CEA-BB39-450B-8537-8151FA440122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b="1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65428" y="8825390"/>
            <a:ext cx="285656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4 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8710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3A9EF439-A25F-4017-B9FA-E71822DD7ABE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A939EEF6-4CE3-4131-8B75-51B92E8382A2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91185" y="8825390"/>
            <a:ext cx="28050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5 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659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27F66414-F581-4EB6-BDE6-E4FAA69BCA7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C6A19DE6-457A-41BD-853A-1A2EF32B10C6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65428" y="8825390"/>
            <a:ext cx="285656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6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6324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36338E1C-C7BE-4E55-B6DC-FCDE9811337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85350FDE-8EFF-4CA8-B129-04325FE6BA89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91185" y="8825390"/>
            <a:ext cx="28050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7 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0523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FB926D00-CF4D-4655-AB5C-B54F566C328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D4A41695-5CFF-4D40-B242-3EC2B3D48ECB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41AD86-F50B-44D5-9336-C3DB37DE06F1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3CE0FC3-B528-4805-93F3-6E0227CB13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hlinkClick r:id="rId2" action="ppaction://hlinksldjump"/>
            <a:extLst>
              <a:ext uri="{FF2B5EF4-FFF2-40B4-BE49-F238E27FC236}">
                <a16:creationId xmlns:a16="http://schemas.microsoft.com/office/drawing/2014/main" id="{CFC1156F-F57F-42A1-9B55-5796F4C6591E}"/>
              </a:ext>
            </a:extLst>
          </p:cNvPr>
          <p:cNvSpPr txBox="1"/>
          <p:nvPr/>
        </p:nvSpPr>
        <p:spPr>
          <a:xfrm>
            <a:off x="852549" y="8825390"/>
            <a:ext cx="28823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2C53DE-5B2E-4C2E-9C89-90E1E054BE96}"/>
              </a:ext>
            </a:extLst>
          </p:cNvPr>
          <p:cNvSpPr txBox="1"/>
          <p:nvPr/>
        </p:nvSpPr>
        <p:spPr>
          <a:xfrm>
            <a:off x="9144000" y="3697127"/>
            <a:ext cx="33718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5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8</a:t>
            </a:r>
            <a:endParaRPr lang="ru-RU" sz="5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134B20-2053-4922-A0EE-95CEF185AEDE}"/>
              </a:ext>
            </a:extLst>
          </p:cNvPr>
          <p:cNvSpPr txBox="1"/>
          <p:nvPr/>
        </p:nvSpPr>
        <p:spPr>
          <a:xfrm>
            <a:off x="9144000" y="4893575"/>
            <a:ext cx="5372100" cy="1886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But I must explain to you how all this mistaken idea denouncing pleasure and praising pain was born and I who pain that produces no resultant pleasure?</a:t>
            </a:r>
            <a:endParaRPr lang="ru-RU" sz="20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74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5485FA2B-CEB3-4CC7-897D-AA24B319A65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F879B163-E7F3-4499-98AF-B4408FA5D83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C0C99B19-BBC8-4225-9922-47F6CC0C7F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DAEB789D-2096-4832-A699-4F008F0C24D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385D2086-BA3A-47D5-90F7-0382B368B3B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6DBBA75D-EE56-4A26-BD67-F50192A89DF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2FD0CD4A-655C-41FD-9B0E-B824FB5AECA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" name="Рисунок 1">
            <a:extLst>
              <a:ext uri="{FF2B5EF4-FFF2-40B4-BE49-F238E27FC236}">
                <a16:creationId xmlns:a16="http://schemas.microsoft.com/office/drawing/2014/main" id="{C555E103-CEC5-4DE0-AC5C-380A1ADB78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CF5A77E3-EA7B-4973-A695-49DCC16D048A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C24469D6-AFB9-440E-9F02-F1B50CC4D24A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hlinkClick r:id="rId3" action="ppaction://hlinksldjump"/>
            <a:extLst>
              <a:ext uri="{FF2B5EF4-FFF2-40B4-BE49-F238E27FC236}">
                <a16:creationId xmlns:a16="http://schemas.microsoft.com/office/drawing/2014/main" id="{EF3F3A5C-7F22-423B-ABA8-F4FAA2D5E869}"/>
              </a:ext>
            </a:extLst>
          </p:cNvPr>
          <p:cNvSpPr txBox="1"/>
          <p:nvPr/>
        </p:nvSpPr>
        <p:spPr>
          <a:xfrm>
            <a:off x="807811" y="8825390"/>
            <a:ext cx="2971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0D91FF43-FB1A-4709-8B8C-D48ED4557A9A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hlinkClick r:id="rId4" action="ppaction://hlinksldjump"/>
            <a:extLst>
              <a:ext uri="{FF2B5EF4-FFF2-40B4-BE49-F238E27FC236}">
                <a16:creationId xmlns:a16="http://schemas.microsoft.com/office/drawing/2014/main" id="{71620099-A35A-4F93-8D94-33F01DACD1CD}"/>
              </a:ext>
            </a:extLst>
          </p:cNvPr>
          <p:cNvSpPr txBox="1"/>
          <p:nvPr/>
        </p:nvSpPr>
        <p:spPr>
          <a:xfrm>
            <a:off x="14503127" y="8825390"/>
            <a:ext cx="2971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DE00118-A88A-4654-BC33-EA8DB85EB89F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1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333BB1F-FCC7-4386-A22E-EC6602D653FE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8" name="Прямоугольник: скругленные углы 57">
            <a:extLst>
              <a:ext uri="{FF2B5EF4-FFF2-40B4-BE49-F238E27FC236}">
                <a16:creationId xmlns:a16="http://schemas.microsoft.com/office/drawing/2014/main" id="{5679ECEF-A092-4CE2-9DF8-59B0D0B5B7FD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TextBox 58">
            <a:hlinkClick r:id="rId5" action="ppaction://hlinksldjump"/>
            <a:extLst>
              <a:ext uri="{FF2B5EF4-FFF2-40B4-BE49-F238E27FC236}">
                <a16:creationId xmlns:a16="http://schemas.microsoft.com/office/drawing/2014/main" id="{E0705A6B-9904-4A55-84B8-B05C96A13C6E}"/>
              </a:ext>
            </a:extLst>
          </p:cNvPr>
          <p:cNvSpPr txBox="1"/>
          <p:nvPr/>
        </p:nvSpPr>
        <p:spPr>
          <a:xfrm>
            <a:off x="7658100" y="8825390"/>
            <a:ext cx="29718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151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8D20F298-CCF0-46CC-9835-AD6BA87923A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623375" y="1877218"/>
            <a:ext cx="4476750" cy="6534149"/>
          </a:xfrm>
        </p:spPr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8BFDAF53-C7CD-4870-BF53-2CAE04D1666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003750" y="1877218"/>
            <a:ext cx="4476750" cy="6534149"/>
          </a:xfrm>
        </p:spPr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794C2957-35BF-4C38-B9A0-531792A0BBB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5384125" y="1877218"/>
            <a:ext cx="4476750" cy="6534149"/>
          </a:xfrm>
        </p:spPr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95E7E309-2650-44FF-8F94-232CF305380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0764500" y="1877218"/>
            <a:ext cx="4476750" cy="6534149"/>
          </a:xfrm>
        </p:spPr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932FD2EB-FF60-48E1-84F9-1875E8C714B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6144875" y="1877218"/>
            <a:ext cx="4476750" cy="6534149"/>
          </a:xfrm>
        </p:spPr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195BC814-3732-4F99-9FF4-1C0F2A4DB0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1525250" y="1877218"/>
            <a:ext cx="4476750" cy="6534149"/>
          </a:xfrm>
        </p:spPr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47EB476D-F958-49A9-85C5-53E508767C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05625" y="1877218"/>
            <a:ext cx="4476750" cy="6534149"/>
          </a:xfrm>
        </p:spPr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ADB3FD0-BC42-4959-8AAF-12BFD62159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286000" y="1877218"/>
            <a:ext cx="4476750" cy="6534149"/>
          </a:xfrm>
        </p:spPr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CF5A77E3-EA7B-4973-A695-49DCC16D048A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C24469D6-AFB9-440E-9F02-F1B50CC4D24A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EF3F3A5C-7F22-423B-ABA8-F4FAA2D5E869}"/>
              </a:ext>
            </a:extLst>
          </p:cNvPr>
          <p:cNvSpPr txBox="1"/>
          <p:nvPr/>
        </p:nvSpPr>
        <p:spPr>
          <a:xfrm>
            <a:off x="882833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0D91FF43-FB1A-4709-8B8C-D48ED4557A9A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hlinkClick r:id="rId3" action="ppaction://hlinksldjump"/>
            <a:extLst>
              <a:ext uri="{FF2B5EF4-FFF2-40B4-BE49-F238E27FC236}">
                <a16:creationId xmlns:a16="http://schemas.microsoft.com/office/drawing/2014/main" id="{71620099-A35A-4F93-8D94-33F01DACD1CD}"/>
              </a:ext>
            </a:extLst>
          </p:cNvPr>
          <p:cNvSpPr txBox="1"/>
          <p:nvPr/>
        </p:nvSpPr>
        <p:spPr>
          <a:xfrm>
            <a:off x="14578149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8836B134-2DD1-474A-B744-30330F85E819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5565ED6A-4A0F-4AF6-933C-7B9E9ABD8DA9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E30F6DA-9FAB-42BF-9DE6-86587D8BE58A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46C6268-6DC6-488F-8DE6-AED97151F666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2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69" name="Прямоугольник: скругленные углы 68">
            <a:extLst>
              <a:ext uri="{FF2B5EF4-FFF2-40B4-BE49-F238E27FC236}">
                <a16:creationId xmlns:a16="http://schemas.microsoft.com/office/drawing/2014/main" id="{AE5D96CF-2E07-4DBD-841F-B3F09F831019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>
            <a:hlinkClick r:id="rId5" action="ppaction://hlinksldjump"/>
            <a:extLst>
              <a:ext uri="{FF2B5EF4-FFF2-40B4-BE49-F238E27FC236}">
                <a16:creationId xmlns:a16="http://schemas.microsoft.com/office/drawing/2014/main" id="{95020601-6063-4BF3-BFD9-72ECBBE7416E}"/>
              </a:ext>
            </a:extLst>
          </p:cNvPr>
          <p:cNvSpPr txBox="1"/>
          <p:nvPr/>
        </p:nvSpPr>
        <p:spPr>
          <a:xfrm>
            <a:off x="7733122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586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E68F9805-74A3-47F1-A089-F0EEA0D4E98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D2C5F9C5-0468-4783-AB01-35DE434FB24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91CF4D0B-0AB6-4E4E-B5BB-58F4A73B056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010BA294-9628-4304-8C3F-853F714DCD1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F08CD724-10E7-4100-A4D2-94B391540B1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768BFC35-2134-4758-A5F4-8700CD39CFC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88942D54-D6B0-4763-B54C-B4517D44FCB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F82A908-37E4-40DD-9AA7-C51DD1BC78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CF5A77E3-EA7B-4973-A695-49DCC16D048A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C24469D6-AFB9-440E-9F02-F1B50CC4D24A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hlinkClick r:id="rId2" action="ppaction://hlinksldjump"/>
            <a:extLst>
              <a:ext uri="{FF2B5EF4-FFF2-40B4-BE49-F238E27FC236}">
                <a16:creationId xmlns:a16="http://schemas.microsoft.com/office/drawing/2014/main" id="{EF3F3A5C-7F22-423B-ABA8-F4FAA2D5E869}"/>
              </a:ext>
            </a:extLst>
          </p:cNvPr>
          <p:cNvSpPr txBox="1"/>
          <p:nvPr/>
        </p:nvSpPr>
        <p:spPr>
          <a:xfrm>
            <a:off x="882833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0D91FF43-FB1A-4709-8B8C-D48ED4557A9A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hlinkClick r:id="rId3" action="ppaction://hlinksldjump"/>
            <a:extLst>
              <a:ext uri="{FF2B5EF4-FFF2-40B4-BE49-F238E27FC236}">
                <a16:creationId xmlns:a16="http://schemas.microsoft.com/office/drawing/2014/main" id="{71620099-A35A-4F93-8D94-33F01DACD1CD}"/>
              </a:ext>
            </a:extLst>
          </p:cNvPr>
          <p:cNvSpPr txBox="1"/>
          <p:nvPr/>
        </p:nvSpPr>
        <p:spPr>
          <a:xfrm>
            <a:off x="14578149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43" name="Овал 42">
            <a:extLst>
              <a:ext uri="{FF2B5EF4-FFF2-40B4-BE49-F238E27FC236}">
                <a16:creationId xmlns:a16="http://schemas.microsoft.com/office/drawing/2014/main" id="{AF7EEBC5-DE87-4E86-89DD-2E8CF9A08054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B5FC8DFC-1AF8-49E4-A094-A81A9C576EC2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971EAA0-2CB0-4B67-9890-77A481407179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B244978-4F46-4D13-A0AC-122081BFA2FF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3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62" name="Прямоугольник: скругленные углы 61">
            <a:extLst>
              <a:ext uri="{FF2B5EF4-FFF2-40B4-BE49-F238E27FC236}">
                <a16:creationId xmlns:a16="http://schemas.microsoft.com/office/drawing/2014/main" id="{B28FEED0-4BC6-4272-892F-476BD8D09759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>
            <a:hlinkClick r:id="rId5" action="ppaction://hlinksldjump"/>
            <a:extLst>
              <a:ext uri="{FF2B5EF4-FFF2-40B4-BE49-F238E27FC236}">
                <a16:creationId xmlns:a16="http://schemas.microsoft.com/office/drawing/2014/main" id="{E59DD6A6-DB61-4FC3-B58F-F70879581620}"/>
              </a:ext>
            </a:extLst>
          </p:cNvPr>
          <p:cNvSpPr txBox="1"/>
          <p:nvPr/>
        </p:nvSpPr>
        <p:spPr>
          <a:xfrm>
            <a:off x="7733122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231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6C6A2651-EBE0-4F85-911C-E14718C066E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B17FEC6A-D6EE-49AA-8EFB-1890534DAB8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DEC189FA-EAB2-4198-94DE-9D95430FDD3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E4E10AE4-9345-44C9-A315-A2C35D10EC2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5DAC03D7-A2FE-437C-984C-104857688BA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0C712B9C-4679-4B5F-B704-F4711BF58DA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1C49C978-0AD6-42BA-9A9B-F0B0ADB7789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32382147-0483-40A8-B4F4-89044B921EC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714FC948-AD55-47F6-A4FA-2A81295B63C8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03E26320-B1E8-4BBF-B6DC-A8081225EFB8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hlinkClick r:id="rId2" action="ppaction://hlinksldjump"/>
            <a:extLst>
              <a:ext uri="{FF2B5EF4-FFF2-40B4-BE49-F238E27FC236}">
                <a16:creationId xmlns:a16="http://schemas.microsoft.com/office/drawing/2014/main" id="{F0417ED2-4218-48F1-A975-4FCCB420AB13}"/>
              </a:ext>
            </a:extLst>
          </p:cNvPr>
          <p:cNvSpPr txBox="1"/>
          <p:nvPr/>
        </p:nvSpPr>
        <p:spPr>
          <a:xfrm>
            <a:off x="856707" y="8825390"/>
            <a:ext cx="28740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2BE4AD9F-D467-432A-AC7B-FF2F02CC3B15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hlinkClick r:id="rId3" action="ppaction://hlinksldjump"/>
            <a:extLst>
              <a:ext uri="{FF2B5EF4-FFF2-40B4-BE49-F238E27FC236}">
                <a16:creationId xmlns:a16="http://schemas.microsoft.com/office/drawing/2014/main" id="{D5677B5A-38A3-4B9B-8EAD-7DFB49C7CF0E}"/>
              </a:ext>
            </a:extLst>
          </p:cNvPr>
          <p:cNvSpPr txBox="1"/>
          <p:nvPr/>
        </p:nvSpPr>
        <p:spPr>
          <a:xfrm>
            <a:off x="14552023" y="8825390"/>
            <a:ext cx="28740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CAE369AD-2D4B-4004-9058-EEF7E5ADE712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F1B8A983-0296-4AD5-B728-FB11A9E97396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48FEF10-74E5-4AC4-9E32-B9F075F8E75E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8DF0E25-A392-46F9-829D-4C2DC3021398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4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3" name="Прямоугольник: скругленные углы 52">
            <a:extLst>
              <a:ext uri="{FF2B5EF4-FFF2-40B4-BE49-F238E27FC236}">
                <a16:creationId xmlns:a16="http://schemas.microsoft.com/office/drawing/2014/main" id="{E524B791-1230-4604-BB16-2BD859A45B6D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>
            <a:hlinkClick r:id="rId5" action="ppaction://hlinksldjump"/>
            <a:extLst>
              <a:ext uri="{FF2B5EF4-FFF2-40B4-BE49-F238E27FC236}">
                <a16:creationId xmlns:a16="http://schemas.microsoft.com/office/drawing/2014/main" id="{793AF9B5-4280-4235-A7BA-3AA6371416E5}"/>
              </a:ext>
            </a:extLst>
          </p:cNvPr>
          <p:cNvSpPr txBox="1"/>
          <p:nvPr/>
        </p:nvSpPr>
        <p:spPr>
          <a:xfrm>
            <a:off x="7706996" y="8825390"/>
            <a:ext cx="28740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754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27B6E10C-C125-4F02-8210-29155F65BBC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BA44624E-773E-47A2-A4D1-30B1A3C2C32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D0CC8454-E09A-4228-A5CD-F9D1F01481F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5429159A-5293-4A5A-B7DA-2DD5A919FA4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F586E482-58FD-4F66-BB6F-6F777F376B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F8D12AEB-76C0-4225-A562-A02C6B4CBC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AF898439-8921-40BE-9085-ED78FC8D22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263B3A8E-DFD7-491B-B850-4B7CCD3ECA8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93A55614-1C5A-4A7E-8F36-4A6506728F55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32CAD3E2-8A3C-4B2B-8918-35A6EFA75CD9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hlinkClick r:id="rId2" action="ppaction://hlinksldjump"/>
            <a:extLst>
              <a:ext uri="{FF2B5EF4-FFF2-40B4-BE49-F238E27FC236}">
                <a16:creationId xmlns:a16="http://schemas.microsoft.com/office/drawing/2014/main" id="{62B71D4C-6773-4E7F-84CB-920A16052A15}"/>
              </a:ext>
            </a:extLst>
          </p:cNvPr>
          <p:cNvSpPr txBox="1"/>
          <p:nvPr/>
        </p:nvSpPr>
        <p:spPr>
          <a:xfrm>
            <a:off x="856707" y="8825390"/>
            <a:ext cx="28740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E607372C-0F0C-4802-9BA2-28F896E6B77B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hlinkClick r:id="rId3" action="ppaction://hlinksldjump"/>
            <a:extLst>
              <a:ext uri="{FF2B5EF4-FFF2-40B4-BE49-F238E27FC236}">
                <a16:creationId xmlns:a16="http://schemas.microsoft.com/office/drawing/2014/main" id="{029A6F17-B1C4-4AFE-8051-E9E79FAFDCCF}"/>
              </a:ext>
            </a:extLst>
          </p:cNvPr>
          <p:cNvSpPr txBox="1"/>
          <p:nvPr/>
        </p:nvSpPr>
        <p:spPr>
          <a:xfrm>
            <a:off x="14552023" y="8825390"/>
            <a:ext cx="28740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7331A444-B036-402D-BF5F-F7163889C18F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BAEB770D-0276-4E02-9AE6-E39B212DB82D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5F18CCD-51F6-46E9-A537-E50B23089C18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9BACCE3-3923-4779-B223-DDA452EE552E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5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3" name="Прямоугольник: скругленные углы 52">
            <a:extLst>
              <a:ext uri="{FF2B5EF4-FFF2-40B4-BE49-F238E27FC236}">
                <a16:creationId xmlns:a16="http://schemas.microsoft.com/office/drawing/2014/main" id="{3C42EC4F-A49A-4F07-BA48-5FA8EBCD77E3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>
            <a:hlinkClick r:id="rId5" action="ppaction://hlinksldjump"/>
            <a:extLst>
              <a:ext uri="{FF2B5EF4-FFF2-40B4-BE49-F238E27FC236}">
                <a16:creationId xmlns:a16="http://schemas.microsoft.com/office/drawing/2014/main" id="{01A8DAB0-89C9-4B91-9D46-328565D7125D}"/>
              </a:ext>
            </a:extLst>
          </p:cNvPr>
          <p:cNvSpPr txBox="1"/>
          <p:nvPr/>
        </p:nvSpPr>
        <p:spPr>
          <a:xfrm>
            <a:off x="7706996" y="8825390"/>
            <a:ext cx="287400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830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253A8CCB-F73D-40DC-9E0F-0D9DB0EE2C7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CEF902AF-543B-4069-B546-39BF82B04AC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90716142-831C-46A8-BC20-601516A3CD4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B2D89DA6-2C1A-4C08-A7CA-9E81855813F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0B6ADE95-B809-499F-AD11-A3817FCC32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541854B2-AE83-4CB5-B386-F99B741F23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44CACCE9-3DA8-4782-B437-30C90FB589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6C755948-C000-49C9-9EA0-AFD72552FF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946692EB-6577-4154-B5C0-42C5ABC741F6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61CE77AD-F36B-46BC-B310-62EEFCE5B4F8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hlinkClick r:id="rId2" action="ppaction://hlinksldjump"/>
            <a:extLst>
              <a:ext uri="{FF2B5EF4-FFF2-40B4-BE49-F238E27FC236}">
                <a16:creationId xmlns:a16="http://schemas.microsoft.com/office/drawing/2014/main" id="{E38E83AC-8D6D-44BD-A802-338F9EE6A300}"/>
              </a:ext>
            </a:extLst>
          </p:cNvPr>
          <p:cNvSpPr txBox="1"/>
          <p:nvPr/>
        </p:nvSpPr>
        <p:spPr>
          <a:xfrm>
            <a:off x="882833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9AE191C8-8849-4BB2-B0EB-DE9B630367C4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hlinkClick r:id="rId3" action="ppaction://hlinksldjump"/>
            <a:extLst>
              <a:ext uri="{FF2B5EF4-FFF2-40B4-BE49-F238E27FC236}">
                <a16:creationId xmlns:a16="http://schemas.microsoft.com/office/drawing/2014/main" id="{A19DB7F6-1B2A-4DD5-80C4-195B14C948CE}"/>
              </a:ext>
            </a:extLst>
          </p:cNvPr>
          <p:cNvSpPr txBox="1"/>
          <p:nvPr/>
        </p:nvSpPr>
        <p:spPr>
          <a:xfrm>
            <a:off x="14578149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970F4C55-C20B-4388-8A12-13D79EC05FAB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D102AB45-9630-484B-808A-B54D6791DB6B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6BDFF8E-5196-43FC-8D5D-247B1B18E1E9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361D9F2-BA33-4CE0-BCBA-F6109370C4C7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6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3" name="Прямоугольник: скругленные углы 52">
            <a:extLst>
              <a:ext uri="{FF2B5EF4-FFF2-40B4-BE49-F238E27FC236}">
                <a16:creationId xmlns:a16="http://schemas.microsoft.com/office/drawing/2014/main" id="{CE2F6905-9A94-4F89-9F7E-C8A8A8DF492C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>
            <a:hlinkClick r:id="rId5" action="ppaction://hlinksldjump"/>
            <a:extLst>
              <a:ext uri="{FF2B5EF4-FFF2-40B4-BE49-F238E27FC236}">
                <a16:creationId xmlns:a16="http://schemas.microsoft.com/office/drawing/2014/main" id="{DA465976-33CA-461E-B075-E1435D7087D2}"/>
              </a:ext>
            </a:extLst>
          </p:cNvPr>
          <p:cNvSpPr txBox="1"/>
          <p:nvPr/>
        </p:nvSpPr>
        <p:spPr>
          <a:xfrm>
            <a:off x="7733122" y="8825390"/>
            <a:ext cx="28217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710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B346F735-401B-4FAE-B66D-9DAE1287961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64C746FA-F1C1-4E29-9696-72CA184D75D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1348F04F-4FB0-4D5C-AE51-E531C9B4A7B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2D9307B1-8407-49DE-972C-41C5395CF01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051383B1-D35E-4540-ACAB-2C6FE77D51B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48EE4147-03FD-4A6B-980F-FDCA2F5D6C3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963D6AF2-5829-475B-AE99-1D2A5A96F46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D5251E7D-C8ED-421B-9F67-8E4D48A344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B62AF9CD-98D9-453C-AB97-CAA179AB68C6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A36293E2-3FD9-434A-9CCA-7F7FC20FED4F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hlinkClick r:id="rId2" action="ppaction://hlinksldjump"/>
            <a:extLst>
              <a:ext uri="{FF2B5EF4-FFF2-40B4-BE49-F238E27FC236}">
                <a16:creationId xmlns:a16="http://schemas.microsoft.com/office/drawing/2014/main" id="{B9AFB765-5CB1-4B93-9C92-41AF5F3DFF09}"/>
              </a:ext>
            </a:extLst>
          </p:cNvPr>
          <p:cNvSpPr txBox="1"/>
          <p:nvPr/>
        </p:nvSpPr>
        <p:spPr>
          <a:xfrm>
            <a:off x="869860" y="8825390"/>
            <a:ext cx="28477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63F8D8F7-AB70-45C2-8EF3-D7317DA66C90}"/>
              </a:ext>
            </a:extLst>
          </p:cNvPr>
          <p:cNvSpPr/>
          <p:nvPr/>
        </p:nvSpPr>
        <p:spPr>
          <a:xfrm>
            <a:off x="14541227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hlinkClick r:id="rId3" action="ppaction://hlinksldjump"/>
            <a:extLst>
              <a:ext uri="{FF2B5EF4-FFF2-40B4-BE49-F238E27FC236}">
                <a16:creationId xmlns:a16="http://schemas.microsoft.com/office/drawing/2014/main" id="{ABED514E-D238-425C-A185-2F14664D0D6A}"/>
              </a:ext>
            </a:extLst>
          </p:cNvPr>
          <p:cNvSpPr txBox="1"/>
          <p:nvPr/>
        </p:nvSpPr>
        <p:spPr>
          <a:xfrm>
            <a:off x="14565176" y="8825390"/>
            <a:ext cx="28477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Next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21A98109-49E4-4715-BBE9-314FA6F80583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B2177026-51DE-4E8A-8E50-1C43F6E448CF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A9DE8E1-A22B-4E0E-A261-6B8BE9BC3F85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27D11BD-D447-4B99-9750-BCE9958E6BB6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7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1" name="Прямоугольник: скругленные углы 50">
            <a:extLst>
              <a:ext uri="{FF2B5EF4-FFF2-40B4-BE49-F238E27FC236}">
                <a16:creationId xmlns:a16="http://schemas.microsoft.com/office/drawing/2014/main" id="{F2381932-DCCA-40F1-A55A-DA53131F8545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>
            <a:hlinkClick r:id="rId5" action="ppaction://hlinksldjump"/>
            <a:extLst>
              <a:ext uri="{FF2B5EF4-FFF2-40B4-BE49-F238E27FC236}">
                <a16:creationId xmlns:a16="http://schemas.microsoft.com/office/drawing/2014/main" id="{BAF7895D-36FE-4402-B9FE-7428C0042663}"/>
              </a:ext>
            </a:extLst>
          </p:cNvPr>
          <p:cNvSpPr txBox="1"/>
          <p:nvPr/>
        </p:nvSpPr>
        <p:spPr>
          <a:xfrm>
            <a:off x="7720149" y="8825390"/>
            <a:ext cx="28477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105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73EF5CA-1A47-4F3F-ACB4-145742879DA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15F58B4D-DF57-483A-8B78-13EA02CDA3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5A3F6FA3-CF56-46EC-9594-2B69B5313A9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47435D0D-1263-4297-B615-7A615124B6D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1" name="Рисунок 10">
            <a:extLst>
              <a:ext uri="{FF2B5EF4-FFF2-40B4-BE49-F238E27FC236}">
                <a16:creationId xmlns:a16="http://schemas.microsoft.com/office/drawing/2014/main" id="{23C9F8AE-E792-40CE-AE18-42208952F5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-11572875" y="1877218"/>
            <a:ext cx="4476750" cy="6534149"/>
          </a:xfrm>
        </p:spPr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0B595D35-2891-4D42-A4CB-D7769CACFE8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81666831-CF2B-4F36-8D4E-020C845D73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63143B58-700C-4D4E-81A6-A54DC1E6FA8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Полилиния: фигура 17">
            <a:hlinkClick r:id="rId2" action="ppaction://hlinksldjump"/>
            <a:extLst>
              <a:ext uri="{FF2B5EF4-FFF2-40B4-BE49-F238E27FC236}">
                <a16:creationId xmlns:a16="http://schemas.microsoft.com/office/drawing/2014/main" id="{39370D8C-0B54-482F-B9A9-3FCC7B5E80AB}"/>
              </a:ext>
            </a:extLst>
          </p:cNvPr>
          <p:cNvSpPr/>
          <p:nvPr/>
        </p:nvSpPr>
        <p:spPr>
          <a:xfrm>
            <a:off x="6" y="3"/>
            <a:ext cx="18287994" cy="10288583"/>
          </a:xfrm>
          <a:custGeom>
            <a:avLst/>
            <a:gdLst>
              <a:gd name="connsiteX0" fmla="*/ 9143996 w 18287994"/>
              <a:gd name="connsiteY0" fmla="*/ 7559276 h 10288583"/>
              <a:gd name="connsiteX1" fmla="*/ 17949240 w 18287994"/>
              <a:gd name="connsiteY1" fmla="*/ 8249992 h 10288583"/>
              <a:gd name="connsiteX2" fmla="*/ 18287994 w 18287994"/>
              <a:gd name="connsiteY2" fmla="*/ 8321694 h 10288583"/>
              <a:gd name="connsiteX3" fmla="*/ 18287994 w 18287994"/>
              <a:gd name="connsiteY3" fmla="*/ 10288583 h 10288583"/>
              <a:gd name="connsiteX4" fmla="*/ 0 w 18287994"/>
              <a:gd name="connsiteY4" fmla="*/ 10288583 h 10288583"/>
              <a:gd name="connsiteX5" fmla="*/ 0 w 18287994"/>
              <a:gd name="connsiteY5" fmla="*/ 8321694 h 10288583"/>
              <a:gd name="connsiteX6" fmla="*/ 338753 w 18287994"/>
              <a:gd name="connsiteY6" fmla="*/ 8249992 h 10288583"/>
              <a:gd name="connsiteX7" fmla="*/ 9143996 w 18287994"/>
              <a:gd name="connsiteY7" fmla="*/ 7559276 h 10288583"/>
              <a:gd name="connsiteX8" fmla="*/ 0 w 18287994"/>
              <a:gd name="connsiteY8" fmla="*/ 0 h 10288583"/>
              <a:gd name="connsiteX9" fmla="*/ 18287994 w 18287994"/>
              <a:gd name="connsiteY9" fmla="*/ 0 h 10288583"/>
              <a:gd name="connsiteX10" fmla="*/ 18287994 w 18287994"/>
              <a:gd name="connsiteY10" fmla="*/ 1966890 h 10288583"/>
              <a:gd name="connsiteX11" fmla="*/ 17949240 w 18287994"/>
              <a:gd name="connsiteY11" fmla="*/ 2038592 h 10288583"/>
              <a:gd name="connsiteX12" fmla="*/ 9143996 w 18287994"/>
              <a:gd name="connsiteY12" fmla="*/ 2729308 h 10288583"/>
              <a:gd name="connsiteX13" fmla="*/ 338753 w 18287994"/>
              <a:gd name="connsiteY13" fmla="*/ 2038592 h 10288583"/>
              <a:gd name="connsiteX14" fmla="*/ 0 w 18287994"/>
              <a:gd name="connsiteY14" fmla="*/ 1966890 h 10288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287994" h="10288583">
                <a:moveTo>
                  <a:pt x="9143996" y="7559276"/>
                </a:moveTo>
                <a:cubicBezTo>
                  <a:pt x="12688924" y="7559276"/>
                  <a:pt x="15856304" y="7828154"/>
                  <a:pt x="17949240" y="8249992"/>
                </a:cubicBezTo>
                <a:lnTo>
                  <a:pt x="18287994" y="8321694"/>
                </a:lnTo>
                <a:lnTo>
                  <a:pt x="18287994" y="10288583"/>
                </a:lnTo>
                <a:lnTo>
                  <a:pt x="0" y="10288583"/>
                </a:lnTo>
                <a:lnTo>
                  <a:pt x="0" y="8321694"/>
                </a:lnTo>
                <a:lnTo>
                  <a:pt x="338753" y="8249992"/>
                </a:lnTo>
                <a:cubicBezTo>
                  <a:pt x="2431689" y="7828154"/>
                  <a:pt x="5599069" y="7559276"/>
                  <a:pt x="9143996" y="7559276"/>
                </a:cubicBezTo>
                <a:close/>
                <a:moveTo>
                  <a:pt x="0" y="0"/>
                </a:moveTo>
                <a:lnTo>
                  <a:pt x="18287994" y="0"/>
                </a:lnTo>
                <a:lnTo>
                  <a:pt x="18287994" y="1966890"/>
                </a:lnTo>
                <a:lnTo>
                  <a:pt x="17949240" y="2038592"/>
                </a:lnTo>
                <a:cubicBezTo>
                  <a:pt x="15856304" y="2460430"/>
                  <a:pt x="12688924" y="2729308"/>
                  <a:pt x="9143996" y="2729308"/>
                </a:cubicBezTo>
                <a:cubicBezTo>
                  <a:pt x="5599069" y="2729308"/>
                  <a:pt x="2431689" y="2460430"/>
                  <a:pt x="338753" y="2038592"/>
                </a:cubicBezTo>
                <a:lnTo>
                  <a:pt x="0" y="19668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E17053E2-F9C9-4479-8305-EB71E1086B93}"/>
              </a:ext>
            </a:extLst>
          </p:cNvPr>
          <p:cNvSpPr/>
          <p:nvPr/>
        </p:nvSpPr>
        <p:spPr>
          <a:xfrm>
            <a:off x="845911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>
            <a:hlinkClick r:id="rId3" action="ppaction://hlinksldjump"/>
            <a:extLst>
              <a:ext uri="{FF2B5EF4-FFF2-40B4-BE49-F238E27FC236}">
                <a16:creationId xmlns:a16="http://schemas.microsoft.com/office/drawing/2014/main" id="{82FDD65B-08F4-4D97-B5FA-89BBB7645EB8}"/>
              </a:ext>
            </a:extLst>
          </p:cNvPr>
          <p:cNvSpPr txBox="1"/>
          <p:nvPr/>
        </p:nvSpPr>
        <p:spPr>
          <a:xfrm>
            <a:off x="890633" y="8825390"/>
            <a:ext cx="28061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Back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D58EB04E-DF10-48D6-B02F-A32D7618C5C0}"/>
              </a:ext>
            </a:extLst>
          </p:cNvPr>
          <p:cNvSpPr/>
          <p:nvPr/>
        </p:nvSpPr>
        <p:spPr>
          <a:xfrm>
            <a:off x="3864512" y="8777529"/>
            <a:ext cx="572776" cy="57277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Freeform: Shape 141">
            <a:hlinkClick r:id="rId4" action="ppaction://hlinksldjump"/>
            <a:extLst>
              <a:ext uri="{FF2B5EF4-FFF2-40B4-BE49-F238E27FC236}">
                <a16:creationId xmlns:a16="http://schemas.microsoft.com/office/drawing/2014/main" id="{1721B37A-C91A-40DD-9E5E-4E92567FA154}"/>
              </a:ext>
            </a:extLst>
          </p:cNvPr>
          <p:cNvSpPr/>
          <p:nvPr/>
        </p:nvSpPr>
        <p:spPr>
          <a:xfrm>
            <a:off x="3993326" y="8932792"/>
            <a:ext cx="321500" cy="255902"/>
          </a:xfrm>
          <a:custGeom>
            <a:avLst/>
            <a:gdLst/>
            <a:ahLst/>
            <a:cxnLst/>
            <a:rect l="l" t="t" r="r" b="b"/>
            <a:pathLst>
              <a:path w="205661" h="163700">
                <a:moveTo>
                  <a:pt x="102839" y="33072"/>
                </a:moveTo>
                <a:lnTo>
                  <a:pt x="176174" y="93538"/>
                </a:lnTo>
                <a:cubicBezTo>
                  <a:pt x="176280" y="93794"/>
                  <a:pt x="176323" y="94049"/>
                  <a:pt x="176301" y="94304"/>
                </a:cubicBezTo>
                <a:lnTo>
                  <a:pt x="176301" y="155536"/>
                </a:lnTo>
                <a:cubicBezTo>
                  <a:pt x="176240" y="157830"/>
                  <a:pt x="175438" y="159748"/>
                  <a:pt x="173895" y="161292"/>
                </a:cubicBezTo>
                <a:cubicBezTo>
                  <a:pt x="172352" y="162837"/>
                  <a:pt x="170434" y="163639"/>
                  <a:pt x="168141" y="163700"/>
                </a:cubicBezTo>
                <a:lnTo>
                  <a:pt x="119167" y="163700"/>
                </a:lnTo>
                <a:lnTo>
                  <a:pt x="119167" y="114715"/>
                </a:lnTo>
                <a:lnTo>
                  <a:pt x="86510" y="114715"/>
                </a:lnTo>
                <a:lnTo>
                  <a:pt x="86510" y="163700"/>
                </a:lnTo>
                <a:lnTo>
                  <a:pt x="37525" y="163700"/>
                </a:lnTo>
                <a:cubicBezTo>
                  <a:pt x="35231" y="163639"/>
                  <a:pt x="33312" y="162837"/>
                  <a:pt x="31768" y="161292"/>
                </a:cubicBezTo>
                <a:cubicBezTo>
                  <a:pt x="30224" y="159748"/>
                  <a:pt x="29421" y="157830"/>
                  <a:pt x="29360" y="155536"/>
                </a:cubicBezTo>
                <a:lnTo>
                  <a:pt x="29360" y="94304"/>
                </a:lnTo>
                <a:cubicBezTo>
                  <a:pt x="29366" y="94176"/>
                  <a:pt x="29387" y="94049"/>
                  <a:pt x="29424" y="93921"/>
                </a:cubicBezTo>
                <a:cubicBezTo>
                  <a:pt x="29461" y="93794"/>
                  <a:pt x="29483" y="93666"/>
                  <a:pt x="29488" y="93538"/>
                </a:cubicBezTo>
                <a:close/>
                <a:moveTo>
                  <a:pt x="102839" y="0"/>
                </a:moveTo>
                <a:cubicBezTo>
                  <a:pt x="106485" y="0"/>
                  <a:pt x="109717" y="1116"/>
                  <a:pt x="112534" y="3349"/>
                </a:cubicBezTo>
                <a:lnTo>
                  <a:pt x="143660" y="29372"/>
                </a:lnTo>
                <a:lnTo>
                  <a:pt x="143660" y="4497"/>
                </a:lnTo>
                <a:cubicBezTo>
                  <a:pt x="143687" y="3322"/>
                  <a:pt x="144080" y="2355"/>
                  <a:pt x="144840" y="1595"/>
                </a:cubicBezTo>
                <a:cubicBezTo>
                  <a:pt x="145599" y="834"/>
                  <a:pt x="146566" y="441"/>
                  <a:pt x="147741" y="415"/>
                </a:cubicBezTo>
                <a:lnTo>
                  <a:pt x="172221" y="415"/>
                </a:lnTo>
                <a:cubicBezTo>
                  <a:pt x="173396" y="441"/>
                  <a:pt x="174362" y="834"/>
                  <a:pt x="175122" y="1595"/>
                </a:cubicBezTo>
                <a:cubicBezTo>
                  <a:pt x="175882" y="2355"/>
                  <a:pt x="176275" y="3322"/>
                  <a:pt x="176301" y="4497"/>
                </a:cubicBezTo>
                <a:lnTo>
                  <a:pt x="176301" y="56544"/>
                </a:lnTo>
                <a:lnTo>
                  <a:pt x="204239" y="79761"/>
                </a:lnTo>
                <a:cubicBezTo>
                  <a:pt x="205073" y="80511"/>
                  <a:pt x="205541" y="81436"/>
                  <a:pt x="205642" y="82536"/>
                </a:cubicBezTo>
                <a:cubicBezTo>
                  <a:pt x="205743" y="83636"/>
                  <a:pt x="205445" y="84625"/>
                  <a:pt x="204749" y="85502"/>
                </a:cubicBezTo>
                <a:lnTo>
                  <a:pt x="196840" y="94942"/>
                </a:lnTo>
                <a:cubicBezTo>
                  <a:pt x="196513" y="95327"/>
                  <a:pt x="196114" y="95641"/>
                  <a:pt x="195644" y="95882"/>
                </a:cubicBezTo>
                <a:cubicBezTo>
                  <a:pt x="195173" y="96124"/>
                  <a:pt x="194679" y="96278"/>
                  <a:pt x="194161" y="96345"/>
                </a:cubicBezTo>
                <a:cubicBezTo>
                  <a:pt x="194033" y="96345"/>
                  <a:pt x="193906" y="96345"/>
                  <a:pt x="193778" y="96345"/>
                </a:cubicBezTo>
                <a:cubicBezTo>
                  <a:pt x="192758" y="96366"/>
                  <a:pt x="191865" y="96069"/>
                  <a:pt x="191099" y="95452"/>
                </a:cubicBezTo>
                <a:lnTo>
                  <a:pt x="102839" y="21846"/>
                </a:lnTo>
                <a:lnTo>
                  <a:pt x="14563" y="95452"/>
                </a:lnTo>
                <a:cubicBezTo>
                  <a:pt x="14116" y="95776"/>
                  <a:pt x="13638" y="96021"/>
                  <a:pt x="13128" y="96185"/>
                </a:cubicBezTo>
                <a:cubicBezTo>
                  <a:pt x="12617" y="96350"/>
                  <a:pt x="12075" y="96403"/>
                  <a:pt x="11501" y="96345"/>
                </a:cubicBezTo>
                <a:cubicBezTo>
                  <a:pt x="10983" y="96278"/>
                  <a:pt x="10489" y="96124"/>
                  <a:pt x="10018" y="95882"/>
                </a:cubicBezTo>
                <a:cubicBezTo>
                  <a:pt x="9548" y="95641"/>
                  <a:pt x="9149" y="95327"/>
                  <a:pt x="8822" y="94942"/>
                </a:cubicBezTo>
                <a:lnTo>
                  <a:pt x="913" y="85502"/>
                </a:lnTo>
                <a:cubicBezTo>
                  <a:pt x="217" y="84625"/>
                  <a:pt x="-81" y="83636"/>
                  <a:pt x="20" y="82536"/>
                </a:cubicBezTo>
                <a:cubicBezTo>
                  <a:pt x="121" y="81436"/>
                  <a:pt x="589" y="80511"/>
                  <a:pt x="1423" y="79761"/>
                </a:cubicBezTo>
                <a:lnTo>
                  <a:pt x="93144" y="3349"/>
                </a:lnTo>
                <a:cubicBezTo>
                  <a:pt x="95961" y="1116"/>
                  <a:pt x="99193" y="0"/>
                  <a:pt x="1028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98239B6-196B-4B3C-AF2A-550B9906ACE5}"/>
              </a:ext>
            </a:extLst>
          </p:cNvPr>
          <p:cNvSpPr txBox="1"/>
          <p:nvPr/>
        </p:nvSpPr>
        <p:spPr>
          <a:xfrm>
            <a:off x="845911" y="1097592"/>
            <a:ext cx="33632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/>
            <a:r>
              <a:rPr lang="en-US" sz="3500" spc="-15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Carousel</a:t>
            </a:r>
            <a:r>
              <a:rPr lang="en-US" sz="3500" spc="-15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 Effect</a:t>
            </a:r>
            <a:endParaRPr lang="ru-RU" sz="3500" spc="-15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4186B34-59BE-431B-87DE-A1A05BC88933}"/>
              </a:ext>
            </a:extLst>
          </p:cNvPr>
          <p:cNvSpPr txBox="1"/>
          <p:nvPr/>
        </p:nvSpPr>
        <p:spPr>
          <a:xfrm>
            <a:off x="6000750" y="1097592"/>
            <a:ext cx="62865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35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Open Sans Light" panose="020B0306030504020204" pitchFamily="34" charset="0"/>
              </a:rPr>
              <a:t>Image 8 </a:t>
            </a:r>
            <a:r>
              <a:rPr lang="en-US" sz="3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name here</a:t>
            </a:r>
            <a:endParaRPr lang="ru-RU" sz="3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59" name="Прямоугольник: скругленные углы 58">
            <a:extLst>
              <a:ext uri="{FF2B5EF4-FFF2-40B4-BE49-F238E27FC236}">
                <a16:creationId xmlns:a16="http://schemas.microsoft.com/office/drawing/2014/main" id="{4AE5E424-01A6-443C-9D23-D594192A5ED3}"/>
              </a:ext>
            </a:extLst>
          </p:cNvPr>
          <p:cNvSpPr/>
          <p:nvPr/>
        </p:nvSpPr>
        <p:spPr>
          <a:xfrm>
            <a:off x="7696200" y="8777529"/>
            <a:ext cx="2895600" cy="57277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TextBox 59">
            <a:hlinkClick r:id="rId5" action="ppaction://hlinksldjump"/>
            <a:extLst>
              <a:ext uri="{FF2B5EF4-FFF2-40B4-BE49-F238E27FC236}">
                <a16:creationId xmlns:a16="http://schemas.microsoft.com/office/drawing/2014/main" id="{47C6A0E0-7E18-4FA3-AF09-33122F6FD591}"/>
              </a:ext>
            </a:extLst>
          </p:cNvPr>
          <p:cNvSpPr txBox="1"/>
          <p:nvPr/>
        </p:nvSpPr>
        <p:spPr>
          <a:xfrm>
            <a:off x="7740922" y="8825390"/>
            <a:ext cx="28061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60000"/>
            <a:r>
              <a:rPr lang="en-US" sz="25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 Light" panose="020B0306030504020204" pitchFamily="34" charset="0"/>
              </a:rPr>
              <a:t>See More</a:t>
            </a:r>
            <a:endParaRPr lang="ru-RU" sz="25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956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Другая 124">
      <a:dk1>
        <a:srgbClr val="EEF0F6"/>
      </a:dk1>
      <a:lt1>
        <a:srgbClr val="3F3F3F"/>
      </a:lt1>
      <a:dk2>
        <a:srgbClr val="45516E"/>
      </a:dk2>
      <a:lt2>
        <a:srgbClr val="FFFFFF"/>
      </a:lt2>
      <a:accent1>
        <a:srgbClr val="FFAE00"/>
      </a:accent1>
      <a:accent2>
        <a:srgbClr val="FFFFFF"/>
      </a:accent2>
      <a:accent3>
        <a:srgbClr val="98A7CD"/>
      </a:accent3>
      <a:accent4>
        <a:srgbClr val="FF4C39"/>
      </a:accent4>
      <a:accent5>
        <a:srgbClr val="FF7C26"/>
      </a:accent5>
      <a:accent6>
        <a:srgbClr val="637192"/>
      </a:accent6>
      <a:hlink>
        <a:srgbClr val="FFFFFF"/>
      </a:hlink>
      <a:folHlink>
        <a:srgbClr val="FFFFFF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32B36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59602</TotalTime>
  <Words>355</Words>
  <Application>Microsoft Office PowerPoint</Application>
  <PresentationFormat>Произвольный</PresentationFormat>
  <Paragraphs>76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Roboto Black</vt:lpstr>
      <vt:lpstr>Roboto Light</vt:lpstr>
      <vt:lpstr>Wingdings 3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44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Багро Евгений</cp:lastModifiedBy>
  <cp:revision>4046</cp:revision>
  <dcterms:created xsi:type="dcterms:W3CDTF">2015-02-25T15:20:40Z</dcterms:created>
  <dcterms:modified xsi:type="dcterms:W3CDTF">2025-08-18T14:49:11Z</dcterms:modified>
</cp:coreProperties>
</file>