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1_CBB9F5D3.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14"/>
  </p:notesMasterIdLst>
  <p:sldIdLst>
    <p:sldId id="484" r:id="rId7"/>
    <p:sldId id="256" r:id="rId8"/>
    <p:sldId id="264" r:id="rId9"/>
    <p:sldId id="262" r:id="rId10"/>
    <p:sldId id="263" r:id="rId11"/>
    <p:sldId id="261" r:id="rId12"/>
    <p:sldId id="257" r:id="rId13"/>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CC3B6B-9C12-A360-A8A8-6065FF96F908}" name="Maria Steger" initials="MS" userId="Maria Steger" providerId="None"/>
  <p188:author id="{03A5EBB5-EC80-03EA-568B-2E762A92DC03}" name="Rita Krebs" initials="RK" userId="S::rita.krebs@sensiMINT.eu::5019929b-e1b3-48a8-ab68-639ce35c85c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CD"/>
    <a:srgbClr val="FFFFFF"/>
    <a:srgbClr val="FF9933"/>
    <a:srgbClr val="F49819"/>
    <a:srgbClr val="7ABCCD"/>
    <a:srgbClr val="88CADA"/>
    <a:srgbClr val="7DB2BA"/>
    <a:srgbClr val="3499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19007D-BE8E-46B3-86D3-2E322E236BB3}" v="2" dt="2023-11-27T17:08:36.73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0" autoAdjust="0"/>
    <p:restoredTop sz="81561" autoAdjust="0"/>
  </p:normalViewPr>
  <p:slideViewPr>
    <p:cSldViewPr snapToGrid="0">
      <p:cViewPr varScale="1">
        <p:scale>
          <a:sx n="108" d="100"/>
          <a:sy n="108" d="100"/>
        </p:scale>
        <p:origin x="3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Steger" userId="51a6a4c3-b2e6-443d-a3d5-b3509b4cf6d9" providerId="ADAL" clId="{4219007D-BE8E-46B3-86D3-2E322E236BB3}"/>
    <pc:docChg chg="custSel addSld modSld sldOrd">
      <pc:chgData name="Maria Steger" userId="51a6a4c3-b2e6-443d-a3d5-b3509b4cf6d9" providerId="ADAL" clId="{4219007D-BE8E-46B3-86D3-2E322E236BB3}" dt="2023-11-27T20:26:17.721" v="38" actId="20577"/>
      <pc:docMkLst>
        <pc:docMk/>
      </pc:docMkLst>
      <pc:sldChg chg="delSp mod modNotesTx">
        <pc:chgData name="Maria Steger" userId="51a6a4c3-b2e6-443d-a3d5-b3509b4cf6d9" providerId="ADAL" clId="{4219007D-BE8E-46B3-86D3-2E322E236BB3}" dt="2023-11-27T17:07:35.863" v="7" actId="20577"/>
        <pc:sldMkLst>
          <pc:docMk/>
          <pc:sldMk cId="2368073049" sldId="256"/>
        </pc:sldMkLst>
        <pc:picChg chg="del">
          <ac:chgData name="Maria Steger" userId="51a6a4c3-b2e6-443d-a3d5-b3509b4cf6d9" providerId="ADAL" clId="{4219007D-BE8E-46B3-86D3-2E322E236BB3}" dt="2023-11-27T16:23:01.627" v="0" actId="478"/>
          <ac:picMkLst>
            <pc:docMk/>
            <pc:sldMk cId="2368073049" sldId="256"/>
            <ac:picMk id="5" creationId="{795366ED-0240-295E-9A2A-CE54249A570F}"/>
          </ac:picMkLst>
        </pc:picChg>
      </pc:sldChg>
      <pc:sldChg chg="addSp delSp modSp mod delCm modCm">
        <pc:chgData name="Maria Steger" userId="51a6a4c3-b2e6-443d-a3d5-b3509b4cf6d9" providerId="ADAL" clId="{4219007D-BE8E-46B3-86D3-2E322E236BB3}" dt="2023-11-27T16:54:13.666" v="6"/>
        <pc:sldMkLst>
          <pc:docMk/>
          <pc:sldMk cId="1091692484" sldId="261"/>
        </pc:sldMkLst>
        <pc:spChg chg="del">
          <ac:chgData name="Maria Steger" userId="51a6a4c3-b2e6-443d-a3d5-b3509b4cf6d9" providerId="ADAL" clId="{4219007D-BE8E-46B3-86D3-2E322E236BB3}" dt="2023-11-27T16:49:29.699" v="1" actId="478"/>
          <ac:spMkLst>
            <pc:docMk/>
            <pc:sldMk cId="1091692484" sldId="261"/>
            <ac:spMk id="6" creationId="{3A9C25AD-12DE-31FF-23A1-1D8BE3B2B9AE}"/>
          </ac:spMkLst>
        </pc:spChg>
        <pc:picChg chg="add mod">
          <ac:chgData name="Maria Steger" userId="51a6a4c3-b2e6-443d-a3d5-b3509b4cf6d9" providerId="ADAL" clId="{4219007D-BE8E-46B3-86D3-2E322E236BB3}" dt="2023-11-27T16:49:41.516" v="5" actId="1076"/>
          <ac:picMkLst>
            <pc:docMk/>
            <pc:sldMk cId="1091692484" sldId="261"/>
            <ac:picMk id="9" creationId="{52BD3415-1E47-DD1F-6769-0031FF44E69E}"/>
          </ac:picMkLst>
        </pc:picChg>
        <pc:extLst>
          <p:ext xmlns:p="http://schemas.openxmlformats.org/presentationml/2006/main" uri="{D6D511B9-2390-475A-947B-AFAB55BFBCF1}">
            <pc226:cmChg xmlns:pc226="http://schemas.microsoft.com/office/powerpoint/2022/06/main/command" chg="del mod">
              <pc226:chgData name="Maria Steger" userId="51a6a4c3-b2e6-443d-a3d5-b3509b4cf6d9" providerId="ADAL" clId="{4219007D-BE8E-46B3-86D3-2E322E236BB3}" dt="2023-11-27T16:54:13.666" v="6"/>
              <pc2:cmMkLst xmlns:pc2="http://schemas.microsoft.com/office/powerpoint/2019/9/main/command">
                <pc:docMk/>
                <pc:sldMk cId="1091692484" sldId="261"/>
                <pc2:cmMk id="{A33CE0D3-BAFA-4D6D-A4C8-B33FC445BA88}"/>
              </pc2:cmMkLst>
            </pc226:cmChg>
          </p:ext>
        </pc:extLst>
      </pc:sldChg>
      <pc:sldChg chg="modSp add mod ord">
        <pc:chgData name="Maria Steger" userId="51a6a4c3-b2e6-443d-a3d5-b3509b4cf6d9" providerId="ADAL" clId="{4219007D-BE8E-46B3-86D3-2E322E236BB3}" dt="2023-11-27T20:26:17.721" v="38" actId="20577"/>
        <pc:sldMkLst>
          <pc:docMk/>
          <pc:sldMk cId="3003778954" sldId="484"/>
        </pc:sldMkLst>
        <pc:spChg chg="mod">
          <ac:chgData name="Maria Steger" userId="51a6a4c3-b2e6-443d-a3d5-b3509b4cf6d9" providerId="ADAL" clId="{4219007D-BE8E-46B3-86D3-2E322E236BB3}" dt="2023-11-27T17:09:14.184" v="35" actId="20577"/>
          <ac:spMkLst>
            <pc:docMk/>
            <pc:sldMk cId="3003778954" sldId="484"/>
            <ac:spMk id="8" creationId="{196A8836-FE86-7868-5BD4-A224B08D8EBE}"/>
          </ac:spMkLst>
        </pc:spChg>
        <pc:spChg chg="mod">
          <ac:chgData name="Maria Steger" userId="51a6a4c3-b2e6-443d-a3d5-b3509b4cf6d9" providerId="ADAL" clId="{4219007D-BE8E-46B3-86D3-2E322E236BB3}" dt="2023-11-27T17:09:33.742" v="37" actId="255"/>
          <ac:spMkLst>
            <pc:docMk/>
            <pc:sldMk cId="3003778954" sldId="484"/>
            <ac:spMk id="11" creationId="{FF7896D5-1631-10C4-6D5E-1F341F279BC6}"/>
          </ac:spMkLst>
        </pc:spChg>
        <pc:spChg chg="mod">
          <ac:chgData name="Maria Steger" userId="51a6a4c3-b2e6-443d-a3d5-b3509b4cf6d9" providerId="ADAL" clId="{4219007D-BE8E-46B3-86D3-2E322E236BB3}" dt="2023-11-27T20:26:17.721" v="38" actId="20577"/>
          <ac:spMkLst>
            <pc:docMk/>
            <pc:sldMk cId="3003778954" sldId="484"/>
            <ac:spMk id="21" creationId="{74937DCF-D8E4-8994-C6A1-0B726AA0347A}"/>
          </ac:spMkLst>
        </pc:spChg>
      </pc:sldChg>
    </pc:docChg>
  </pc:docChgLst>
</pc:chgInfo>
</file>

<file path=ppt/comments/modernComment_101_CBB9F5D3.xml><?xml version="1.0" encoding="utf-8"?>
<p188:cmLst xmlns:a="http://schemas.openxmlformats.org/drawingml/2006/main" xmlns:r="http://schemas.openxmlformats.org/officeDocument/2006/relationships" xmlns:p188="http://schemas.microsoft.com/office/powerpoint/2018/8/main">
  <p188:cm id="{88E75F5D-62BA-48CF-99B5-242B759A1790}" authorId="{27CC3B6B-9C12-A360-A8A8-6065FF96F908}" created="2023-01-23T17:33:17.373">
    <ac:deMkLst xmlns:ac="http://schemas.microsoft.com/office/drawing/2013/main/command">
      <pc:docMk xmlns:pc="http://schemas.microsoft.com/office/powerpoint/2013/main/command"/>
      <pc:sldMk xmlns:pc="http://schemas.microsoft.com/office/powerpoint/2013/main/command" cId="3417961939" sldId="257"/>
      <ac:spMk id="8" creationId="{734318DC-B32E-6755-7E59-7F67B79F1647}"/>
    </ac:deMkLst>
    <p188:txBody>
      <a:bodyPr/>
      <a:lstStyle/>
      <a:p>
        <a:r>
          <a:rPr lang="de-DE"/>
          <a:t>QR-Code zu H5P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BD9618-2DD6-440F-BB07-7D7FEDE801EE}" type="datetimeFigureOut">
              <a:rPr lang="en-DE" smtClean="0"/>
              <a:t>11/27/2023</a:t>
            </a:fld>
            <a:endParaRPr lang="en-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D16B80-95D4-46FD-9502-BDB77DF6903D}" type="slidenum">
              <a:rPr lang="en-DE" smtClean="0"/>
              <a:t>‹Nr.›</a:t>
            </a:fld>
            <a:endParaRPr lang="en-DE"/>
          </a:p>
        </p:txBody>
      </p:sp>
    </p:spTree>
    <p:extLst>
      <p:ext uri="{BB962C8B-B14F-4D97-AF65-F5344CB8AC3E}">
        <p14:creationId xmlns:p14="http://schemas.microsoft.com/office/powerpoint/2010/main" val="1831486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a:t>
            </a:r>
            <a:r>
              <a:rPr lang="de-DE" dirty="0" err="1"/>
              <a:t>ppt</a:t>
            </a:r>
            <a:r>
              <a:rPr lang="de-DE" dirty="0"/>
              <a:t>-Datei stellt einen alternative Durchführung zum Praktikum mit </a:t>
            </a:r>
            <a:r>
              <a:rPr lang="de-DE" dirty="0" err="1"/>
              <a:t>Schliffdestillen</a:t>
            </a:r>
            <a:r>
              <a:rPr lang="de-DE" dirty="0"/>
              <a:t> dar, die ohne Gasbrennereinsatz auskommt und den Fokus stärker auf das Bauen und Erfinden legt. Gleichzeitig wird hier digitale Messwerterfassung mit dem Smartphone / Tablet genutzt. </a:t>
            </a:r>
            <a:r>
              <a:rPr lang="de-DE" dirty="0" err="1"/>
              <a:t>Alernativ</a:t>
            </a:r>
            <a:r>
              <a:rPr lang="de-DE" dirty="0"/>
              <a:t> kann auch nur ein Stech-Thermometer mit Digitalanzeige genutzt werden. Die zum Bau der Apparatur verwendeten 10 </a:t>
            </a:r>
            <a:r>
              <a:rPr lang="de-DE" dirty="0" err="1"/>
              <a:t>mL-Ampullenflaschen</a:t>
            </a:r>
            <a:r>
              <a:rPr lang="de-DE" dirty="0"/>
              <a:t> sind im Gegensatz zu Rollrandgläsern aus hitzefestem Glas gefertigt. Eine mögliche Bezugsquelle für </a:t>
            </a:r>
            <a:r>
              <a:rPr lang="de-DE" dirty="0" err="1"/>
              <a:t>Ampullenflaschen</a:t>
            </a:r>
            <a:r>
              <a:rPr lang="de-DE" dirty="0"/>
              <a:t> in Deutschland ist die Firma </a:t>
            </a:r>
            <a:r>
              <a:rPr lang="de-DE" dirty="0" err="1"/>
              <a:t>Zscheile</a:t>
            </a:r>
            <a:r>
              <a:rPr lang="de-DE" dirty="0"/>
              <a:t> und Klinger in Hamburg (https://zscheile-klinger.de/). Vor der Durchführung des Praktikum empfiehlt es sich das Arbeitsblatt mit dem Infotext aus Variante 1a an die Lernenden zu verteilen und die Ankreuzaufgabe zum Leseverstehen bearbeiten zu lassen. Die Abbildung auf Folie 5 zum Bau einer Destillationsapparatur kann entweder als Arbeitsblatt verteilt, oder direkt als H5P Drag &amp; Drop-Übung gespielt werden.  </a:t>
            </a:r>
            <a:endParaRPr lang="en-DE" dirty="0"/>
          </a:p>
        </p:txBody>
      </p:sp>
      <p:sp>
        <p:nvSpPr>
          <p:cNvPr id="4" name="Foliennummernplatzhalter 3"/>
          <p:cNvSpPr>
            <a:spLocks noGrp="1"/>
          </p:cNvSpPr>
          <p:nvPr>
            <p:ph type="sldNum" sz="quarter" idx="5"/>
          </p:nvPr>
        </p:nvSpPr>
        <p:spPr/>
        <p:txBody>
          <a:bodyPr/>
          <a:lstStyle/>
          <a:p>
            <a:fld id="{3AD16B80-95D4-46FD-9502-BDB77DF6903D}" type="slidenum">
              <a:rPr lang="en-DE" smtClean="0"/>
              <a:t>2</a:t>
            </a:fld>
            <a:endParaRPr lang="en-DE"/>
          </a:p>
        </p:txBody>
      </p:sp>
    </p:spTree>
    <p:extLst>
      <p:ext uri="{BB962C8B-B14F-4D97-AF65-F5344CB8AC3E}">
        <p14:creationId xmlns:p14="http://schemas.microsoft.com/office/powerpoint/2010/main" val="1808866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 DinA4-Kopiervorlage der nächsten 3 ppt-Folien Nr. 2-4 für die Lernenden finden Sie in der Word-Datei „Cola_Fanta_Wein_(1-1Destillation)_Versuchsanleitung Seite 4</a:t>
            </a:r>
            <a:endParaRPr lang="en-DE"/>
          </a:p>
        </p:txBody>
      </p:sp>
      <p:sp>
        <p:nvSpPr>
          <p:cNvPr id="4" name="Foliennummernplatzhalter 3"/>
          <p:cNvSpPr>
            <a:spLocks noGrp="1"/>
          </p:cNvSpPr>
          <p:nvPr>
            <p:ph type="sldNum" sz="quarter" idx="5"/>
          </p:nvPr>
        </p:nvSpPr>
        <p:spPr/>
        <p:txBody>
          <a:bodyPr/>
          <a:lstStyle/>
          <a:p>
            <a:fld id="{3AD16B80-95D4-46FD-9502-BDB77DF6903D}" type="slidenum">
              <a:rPr lang="en-DE" smtClean="0"/>
              <a:t>3</a:t>
            </a:fld>
            <a:endParaRPr lang="en-DE"/>
          </a:p>
        </p:txBody>
      </p:sp>
    </p:spTree>
    <p:extLst>
      <p:ext uri="{BB962C8B-B14F-4D97-AF65-F5344CB8AC3E}">
        <p14:creationId xmlns:p14="http://schemas.microsoft.com/office/powerpoint/2010/main" val="72772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0" i="0" dirty="0">
                <a:solidFill>
                  <a:srgbClr val="000000"/>
                </a:solidFill>
                <a:effectLst/>
                <a:latin typeface="Arial" panose="020B0604020202020204" pitchFamily="34" charset="0"/>
              </a:rPr>
              <a:t>Created with </a:t>
            </a:r>
            <a:r>
              <a:rPr lang="en-US" b="0" i="0" dirty="0" err="1">
                <a:solidFill>
                  <a:srgbClr val="000000"/>
                </a:solidFill>
                <a:effectLst/>
                <a:latin typeface="Arial" panose="020B0604020202020204" pitchFamily="34" charset="0"/>
              </a:rPr>
              <a:t>Chemix</a:t>
            </a:r>
            <a:r>
              <a:rPr lang="en-US" b="0" i="0" dirty="0">
                <a:solidFill>
                  <a:srgbClr val="000000"/>
                </a:solidFill>
                <a:effectLst/>
                <a:latin typeface="Arial" panose="020B0604020202020204" pitchFamily="34" charset="0"/>
              </a:rPr>
              <a:t> (https://chemix.org) !!!!</a:t>
            </a:r>
            <a:br>
              <a:rPr lang="en-US" b="0" i="0" dirty="0">
                <a:solidFill>
                  <a:srgbClr val="000000"/>
                </a:solidFill>
                <a:effectLst/>
                <a:latin typeface="Arial" panose="020B0604020202020204" pitchFamily="34" charset="0"/>
              </a:rPr>
            </a:br>
            <a:r>
              <a:rPr lang="en-US" b="0" i="0" dirty="0" err="1">
                <a:solidFill>
                  <a:srgbClr val="000000"/>
                </a:solidFill>
                <a:effectLst/>
                <a:latin typeface="Arial" panose="020B0604020202020204" pitchFamily="34" charset="0"/>
              </a:rPr>
              <a:t>mit</a:t>
            </a:r>
            <a:r>
              <a:rPr lang="en-US" b="0" i="0" dirty="0">
                <a:solidFill>
                  <a:srgbClr val="000000"/>
                </a:solidFill>
                <a:effectLst/>
                <a:latin typeface="Arial" panose="020B0604020202020204" pitchFamily="34" charset="0"/>
              </a:rPr>
              <a:t> Link!!!</a:t>
            </a:r>
          </a:p>
          <a:p>
            <a:endParaRPr lang="de-DE" dirty="0"/>
          </a:p>
        </p:txBody>
      </p:sp>
      <p:sp>
        <p:nvSpPr>
          <p:cNvPr id="4" name="Foliennummernplatzhalter 3"/>
          <p:cNvSpPr>
            <a:spLocks noGrp="1"/>
          </p:cNvSpPr>
          <p:nvPr>
            <p:ph type="sldNum" sz="quarter" idx="5"/>
          </p:nvPr>
        </p:nvSpPr>
        <p:spPr/>
        <p:txBody>
          <a:bodyPr/>
          <a:lstStyle/>
          <a:p>
            <a:fld id="{3AD16B80-95D4-46FD-9502-BDB77DF6903D}" type="slidenum">
              <a:rPr lang="en-DE" smtClean="0"/>
              <a:t>4</a:t>
            </a:fld>
            <a:endParaRPr lang="en-DE"/>
          </a:p>
        </p:txBody>
      </p:sp>
    </p:spTree>
    <p:extLst>
      <p:ext uri="{BB962C8B-B14F-4D97-AF65-F5344CB8AC3E}">
        <p14:creationId xmlns:p14="http://schemas.microsoft.com/office/powerpoint/2010/main" val="182874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Aufgabe kann auch digital als H5P bearbeitet werden</a:t>
            </a:r>
            <a:endParaRPr lang="en-DE" dirty="0"/>
          </a:p>
        </p:txBody>
      </p:sp>
      <p:sp>
        <p:nvSpPr>
          <p:cNvPr id="4" name="Foliennummernplatzhalter 3"/>
          <p:cNvSpPr>
            <a:spLocks noGrp="1"/>
          </p:cNvSpPr>
          <p:nvPr>
            <p:ph type="sldNum" sz="quarter" idx="5"/>
          </p:nvPr>
        </p:nvSpPr>
        <p:spPr/>
        <p:txBody>
          <a:bodyPr/>
          <a:lstStyle/>
          <a:p>
            <a:fld id="{3AD16B80-95D4-46FD-9502-BDB77DF6903D}" type="slidenum">
              <a:rPr lang="en-DE" smtClean="0"/>
              <a:t>6</a:t>
            </a:fld>
            <a:endParaRPr lang="en-DE"/>
          </a:p>
        </p:txBody>
      </p:sp>
    </p:spTree>
    <p:extLst>
      <p:ext uri="{BB962C8B-B14F-4D97-AF65-F5344CB8AC3E}">
        <p14:creationId xmlns:p14="http://schemas.microsoft.com/office/powerpoint/2010/main" val="3073943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AD16B80-95D4-46FD-9502-BDB77DF6903D}" type="slidenum">
              <a:rPr lang="en-DE" smtClean="0"/>
              <a:t>7</a:t>
            </a:fld>
            <a:endParaRPr lang="en-DE"/>
          </a:p>
        </p:txBody>
      </p:sp>
    </p:spTree>
    <p:extLst>
      <p:ext uri="{BB962C8B-B14F-4D97-AF65-F5344CB8AC3E}">
        <p14:creationId xmlns:p14="http://schemas.microsoft.com/office/powerpoint/2010/main" val="1605907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9AC9AF-3D08-5109-B869-38AC0319D74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DE"/>
          </a:p>
        </p:txBody>
      </p:sp>
      <p:sp>
        <p:nvSpPr>
          <p:cNvPr id="3" name="Untertitel 2">
            <a:extLst>
              <a:ext uri="{FF2B5EF4-FFF2-40B4-BE49-F238E27FC236}">
                <a16:creationId xmlns:a16="http://schemas.microsoft.com/office/drawing/2014/main" id="{16D068C8-3A3D-E549-334A-F4E35853AB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DE"/>
          </a:p>
        </p:txBody>
      </p:sp>
      <p:sp>
        <p:nvSpPr>
          <p:cNvPr id="4" name="Datumsplatzhalter 3">
            <a:extLst>
              <a:ext uri="{FF2B5EF4-FFF2-40B4-BE49-F238E27FC236}">
                <a16:creationId xmlns:a16="http://schemas.microsoft.com/office/drawing/2014/main" id="{66B4C013-51BB-0512-20ED-E2AB3429695F}"/>
              </a:ext>
            </a:extLst>
          </p:cNvPr>
          <p:cNvSpPr>
            <a:spLocks noGrp="1"/>
          </p:cNvSpPr>
          <p:nvPr>
            <p:ph type="dt" sz="half" idx="10"/>
          </p:nvPr>
        </p:nvSpPr>
        <p:spPr/>
        <p:txBody>
          <a:bodyPr/>
          <a:lstStyle/>
          <a:p>
            <a:fld id="{3CE47B7A-C974-4E6C-9948-E31B684B595C}" type="datetimeFigureOut">
              <a:rPr lang="en-DE" smtClean="0"/>
              <a:t>11/27/2023</a:t>
            </a:fld>
            <a:endParaRPr lang="en-DE"/>
          </a:p>
        </p:txBody>
      </p:sp>
      <p:sp>
        <p:nvSpPr>
          <p:cNvPr id="5" name="Fußzeilenplatzhalter 4">
            <a:extLst>
              <a:ext uri="{FF2B5EF4-FFF2-40B4-BE49-F238E27FC236}">
                <a16:creationId xmlns:a16="http://schemas.microsoft.com/office/drawing/2014/main" id="{93640D88-D09B-511C-22EB-2A87261CDF3E}"/>
              </a:ext>
            </a:extLst>
          </p:cNvPr>
          <p:cNvSpPr>
            <a:spLocks noGrp="1"/>
          </p:cNvSpPr>
          <p:nvPr>
            <p:ph type="ftr" sz="quarter" idx="11"/>
          </p:nvPr>
        </p:nvSpPr>
        <p:spPr/>
        <p:txBody>
          <a:bodyPr/>
          <a:lstStyle/>
          <a:p>
            <a:endParaRPr lang="en-DE"/>
          </a:p>
        </p:txBody>
      </p:sp>
      <p:sp>
        <p:nvSpPr>
          <p:cNvPr id="6" name="Foliennummernplatzhalter 5">
            <a:extLst>
              <a:ext uri="{FF2B5EF4-FFF2-40B4-BE49-F238E27FC236}">
                <a16:creationId xmlns:a16="http://schemas.microsoft.com/office/drawing/2014/main" id="{6E49E781-FF3A-4877-7CC0-0C4537339C43}"/>
              </a:ext>
            </a:extLst>
          </p:cNvPr>
          <p:cNvSpPr>
            <a:spLocks noGrp="1"/>
          </p:cNvSpPr>
          <p:nvPr>
            <p:ph type="sldNum" sz="quarter" idx="12"/>
          </p:nvPr>
        </p:nvSpPr>
        <p:spPr/>
        <p:txBody>
          <a:bodyPr/>
          <a:lstStyle/>
          <a:p>
            <a:fld id="{EAA19B0B-F7F0-414C-A8AA-6DF34363AB34}" type="slidenum">
              <a:rPr lang="en-DE" smtClean="0"/>
              <a:t>‹Nr.›</a:t>
            </a:fld>
            <a:endParaRPr lang="en-DE"/>
          </a:p>
        </p:txBody>
      </p:sp>
    </p:spTree>
    <p:extLst>
      <p:ext uri="{BB962C8B-B14F-4D97-AF65-F5344CB8AC3E}">
        <p14:creationId xmlns:p14="http://schemas.microsoft.com/office/powerpoint/2010/main" val="212031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D08D58-97FE-8081-3703-F1E25384B8BB}"/>
              </a:ext>
            </a:extLst>
          </p:cNvPr>
          <p:cNvSpPr>
            <a:spLocks noGrp="1"/>
          </p:cNvSpPr>
          <p:nvPr>
            <p:ph type="title"/>
          </p:nvPr>
        </p:nvSpPr>
        <p:spPr/>
        <p:txBody>
          <a:bodyPr/>
          <a:lstStyle/>
          <a:p>
            <a:r>
              <a:rPr lang="de-DE"/>
              <a:t>Mastertitelformat bearbeiten</a:t>
            </a:r>
            <a:endParaRPr lang="en-DE"/>
          </a:p>
        </p:txBody>
      </p:sp>
      <p:sp>
        <p:nvSpPr>
          <p:cNvPr id="3" name="Vertikaler Textplatzhalter 2">
            <a:extLst>
              <a:ext uri="{FF2B5EF4-FFF2-40B4-BE49-F238E27FC236}">
                <a16:creationId xmlns:a16="http://schemas.microsoft.com/office/drawing/2014/main" id="{7AC492A1-02B7-18DB-57B8-6E3FFF15A44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Datumsplatzhalter 3">
            <a:extLst>
              <a:ext uri="{FF2B5EF4-FFF2-40B4-BE49-F238E27FC236}">
                <a16:creationId xmlns:a16="http://schemas.microsoft.com/office/drawing/2014/main" id="{26718684-3990-F408-54E6-DE2B8331AEC5}"/>
              </a:ext>
            </a:extLst>
          </p:cNvPr>
          <p:cNvSpPr>
            <a:spLocks noGrp="1"/>
          </p:cNvSpPr>
          <p:nvPr>
            <p:ph type="dt" sz="half" idx="10"/>
          </p:nvPr>
        </p:nvSpPr>
        <p:spPr/>
        <p:txBody>
          <a:bodyPr/>
          <a:lstStyle/>
          <a:p>
            <a:fld id="{3CE47B7A-C974-4E6C-9948-E31B684B595C}" type="datetimeFigureOut">
              <a:rPr lang="en-DE" smtClean="0"/>
              <a:t>11/27/2023</a:t>
            </a:fld>
            <a:endParaRPr lang="en-DE"/>
          </a:p>
        </p:txBody>
      </p:sp>
      <p:sp>
        <p:nvSpPr>
          <p:cNvPr id="5" name="Fußzeilenplatzhalter 4">
            <a:extLst>
              <a:ext uri="{FF2B5EF4-FFF2-40B4-BE49-F238E27FC236}">
                <a16:creationId xmlns:a16="http://schemas.microsoft.com/office/drawing/2014/main" id="{8F9989B2-8622-83BF-0E5D-FA7059EFE8CB}"/>
              </a:ext>
            </a:extLst>
          </p:cNvPr>
          <p:cNvSpPr>
            <a:spLocks noGrp="1"/>
          </p:cNvSpPr>
          <p:nvPr>
            <p:ph type="ftr" sz="quarter" idx="11"/>
          </p:nvPr>
        </p:nvSpPr>
        <p:spPr/>
        <p:txBody>
          <a:bodyPr/>
          <a:lstStyle/>
          <a:p>
            <a:endParaRPr lang="en-DE"/>
          </a:p>
        </p:txBody>
      </p:sp>
      <p:sp>
        <p:nvSpPr>
          <p:cNvPr id="6" name="Foliennummernplatzhalter 5">
            <a:extLst>
              <a:ext uri="{FF2B5EF4-FFF2-40B4-BE49-F238E27FC236}">
                <a16:creationId xmlns:a16="http://schemas.microsoft.com/office/drawing/2014/main" id="{78296884-8F7B-684F-6137-D13CC80BE890}"/>
              </a:ext>
            </a:extLst>
          </p:cNvPr>
          <p:cNvSpPr>
            <a:spLocks noGrp="1"/>
          </p:cNvSpPr>
          <p:nvPr>
            <p:ph type="sldNum" sz="quarter" idx="12"/>
          </p:nvPr>
        </p:nvSpPr>
        <p:spPr/>
        <p:txBody>
          <a:bodyPr/>
          <a:lstStyle/>
          <a:p>
            <a:fld id="{EAA19B0B-F7F0-414C-A8AA-6DF34363AB34}" type="slidenum">
              <a:rPr lang="en-DE" smtClean="0"/>
              <a:t>‹Nr.›</a:t>
            </a:fld>
            <a:endParaRPr lang="en-DE"/>
          </a:p>
        </p:txBody>
      </p:sp>
    </p:spTree>
    <p:extLst>
      <p:ext uri="{BB962C8B-B14F-4D97-AF65-F5344CB8AC3E}">
        <p14:creationId xmlns:p14="http://schemas.microsoft.com/office/powerpoint/2010/main" val="2547781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18637E0-2C71-1BDD-6C2C-D205BB2EC0D0}"/>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DE"/>
          </a:p>
        </p:txBody>
      </p:sp>
      <p:sp>
        <p:nvSpPr>
          <p:cNvPr id="3" name="Vertikaler Textplatzhalter 2">
            <a:extLst>
              <a:ext uri="{FF2B5EF4-FFF2-40B4-BE49-F238E27FC236}">
                <a16:creationId xmlns:a16="http://schemas.microsoft.com/office/drawing/2014/main" id="{E1113673-ECE3-0F1E-575B-8A818E41E44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Datumsplatzhalter 3">
            <a:extLst>
              <a:ext uri="{FF2B5EF4-FFF2-40B4-BE49-F238E27FC236}">
                <a16:creationId xmlns:a16="http://schemas.microsoft.com/office/drawing/2014/main" id="{1DBC8AE4-B17D-128A-E7C0-4EFEEF206911}"/>
              </a:ext>
            </a:extLst>
          </p:cNvPr>
          <p:cNvSpPr>
            <a:spLocks noGrp="1"/>
          </p:cNvSpPr>
          <p:nvPr>
            <p:ph type="dt" sz="half" idx="10"/>
          </p:nvPr>
        </p:nvSpPr>
        <p:spPr/>
        <p:txBody>
          <a:bodyPr/>
          <a:lstStyle/>
          <a:p>
            <a:fld id="{3CE47B7A-C974-4E6C-9948-E31B684B595C}" type="datetimeFigureOut">
              <a:rPr lang="en-DE" smtClean="0"/>
              <a:t>11/27/2023</a:t>
            </a:fld>
            <a:endParaRPr lang="en-DE"/>
          </a:p>
        </p:txBody>
      </p:sp>
      <p:sp>
        <p:nvSpPr>
          <p:cNvPr id="5" name="Fußzeilenplatzhalter 4">
            <a:extLst>
              <a:ext uri="{FF2B5EF4-FFF2-40B4-BE49-F238E27FC236}">
                <a16:creationId xmlns:a16="http://schemas.microsoft.com/office/drawing/2014/main" id="{8EA73B7A-93D8-9D93-7C34-F09354D9F08E}"/>
              </a:ext>
            </a:extLst>
          </p:cNvPr>
          <p:cNvSpPr>
            <a:spLocks noGrp="1"/>
          </p:cNvSpPr>
          <p:nvPr>
            <p:ph type="ftr" sz="quarter" idx="11"/>
          </p:nvPr>
        </p:nvSpPr>
        <p:spPr/>
        <p:txBody>
          <a:bodyPr/>
          <a:lstStyle/>
          <a:p>
            <a:endParaRPr lang="en-DE"/>
          </a:p>
        </p:txBody>
      </p:sp>
      <p:sp>
        <p:nvSpPr>
          <p:cNvPr id="6" name="Foliennummernplatzhalter 5">
            <a:extLst>
              <a:ext uri="{FF2B5EF4-FFF2-40B4-BE49-F238E27FC236}">
                <a16:creationId xmlns:a16="http://schemas.microsoft.com/office/drawing/2014/main" id="{DD274C24-E88A-FC3D-B89E-8272833ECC4A}"/>
              </a:ext>
            </a:extLst>
          </p:cNvPr>
          <p:cNvSpPr>
            <a:spLocks noGrp="1"/>
          </p:cNvSpPr>
          <p:nvPr>
            <p:ph type="sldNum" sz="quarter" idx="12"/>
          </p:nvPr>
        </p:nvSpPr>
        <p:spPr/>
        <p:txBody>
          <a:bodyPr/>
          <a:lstStyle/>
          <a:p>
            <a:fld id="{EAA19B0B-F7F0-414C-A8AA-6DF34363AB34}" type="slidenum">
              <a:rPr lang="en-DE" smtClean="0"/>
              <a:t>‹Nr.›</a:t>
            </a:fld>
            <a:endParaRPr lang="en-DE"/>
          </a:p>
        </p:txBody>
      </p:sp>
    </p:spTree>
    <p:extLst>
      <p:ext uri="{BB962C8B-B14F-4D97-AF65-F5344CB8AC3E}">
        <p14:creationId xmlns:p14="http://schemas.microsoft.com/office/powerpoint/2010/main" val="2210064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12A34-8249-410F-8B18-4F240461082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978DA139-E526-4056-BE7B-5FB9E4DA9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3C2A7D8C-A992-4892-91CE-41DF99D8ABF0}"/>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5" name="Fußzeilenplatzhalter 4">
            <a:extLst>
              <a:ext uri="{FF2B5EF4-FFF2-40B4-BE49-F238E27FC236}">
                <a16:creationId xmlns:a16="http://schemas.microsoft.com/office/drawing/2014/main" id="{D54D6DB5-970B-4F6F-86A2-021840A6607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453EB85-BD59-4D84-B74F-A98493CB470A}"/>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1579579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87D8C-4BBF-4BB7-8ABB-DBC14E96FEE9}"/>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BB51A421-1769-440F-A658-4CDA156CE8D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6F7B966-1723-4D69-9680-AC1122C7276A}"/>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5" name="Fußzeilenplatzhalter 4">
            <a:extLst>
              <a:ext uri="{FF2B5EF4-FFF2-40B4-BE49-F238E27FC236}">
                <a16:creationId xmlns:a16="http://schemas.microsoft.com/office/drawing/2014/main" id="{583ED3B7-D25B-4378-B07D-E923778A0F0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4FC0C95-A3C5-45E1-837A-8D800A70B99B}"/>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1641773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5B19FB-F8C2-47F1-8397-578F1C12533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28EAA271-0BC2-4A94-970A-071279F99D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075662A-224D-4BF9-9E9E-69263FC89287}"/>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5" name="Fußzeilenplatzhalter 4">
            <a:extLst>
              <a:ext uri="{FF2B5EF4-FFF2-40B4-BE49-F238E27FC236}">
                <a16:creationId xmlns:a16="http://schemas.microsoft.com/office/drawing/2014/main" id="{A0F82B9A-9719-460B-8496-B88D0773AC3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03A4C8B9-4980-4EBA-A4A9-D0B899601C2F}"/>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708352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4A6849-8D3E-42CB-B276-DF72022C6C22}"/>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54752E71-0C12-42B4-BDF3-4C06CC7636A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B5AE5645-CB64-4417-A052-CF6495ADECE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37DB6FBB-6CF0-4C20-A80F-D86B393539C0}"/>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6" name="Fußzeilenplatzhalter 5">
            <a:extLst>
              <a:ext uri="{FF2B5EF4-FFF2-40B4-BE49-F238E27FC236}">
                <a16:creationId xmlns:a16="http://schemas.microsoft.com/office/drawing/2014/main" id="{839B9967-5A06-4EC9-857D-C1D9521892F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5947A0D-7B04-4F9F-87B7-CE772DCE091D}"/>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2891202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19F38-AA10-4DD4-AE91-D6E7E55B63D4}"/>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CAB17534-7B03-4305-8A19-794AFFCB3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59E797F-A208-488E-A4A3-0760A137264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8B85D07A-45BC-401F-B666-7C9E7D23E4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BC4AFFE-64BA-4138-9A05-6DD146DE1DC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8C1FDBCF-9AFB-46C2-BC6B-2D46203DCA63}"/>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8" name="Fußzeilenplatzhalter 7">
            <a:extLst>
              <a:ext uri="{FF2B5EF4-FFF2-40B4-BE49-F238E27FC236}">
                <a16:creationId xmlns:a16="http://schemas.microsoft.com/office/drawing/2014/main" id="{CBA19DAE-C571-40B2-8B7F-2528F313594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42ABEA2B-8A85-4FD9-8985-D26293A36A99}"/>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4138201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6ED8FC-FA6E-49ED-89E8-BE2FB968D80D}"/>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1D413C8D-8D21-48BC-816A-724D2FBA7C1E}"/>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4" name="Fußzeilenplatzhalter 3">
            <a:extLst>
              <a:ext uri="{FF2B5EF4-FFF2-40B4-BE49-F238E27FC236}">
                <a16:creationId xmlns:a16="http://schemas.microsoft.com/office/drawing/2014/main" id="{E6574E9B-1207-4B39-B63D-6EC27104E490}"/>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6B8C5F1E-ADEC-481C-9112-3E1E33D1B0FC}"/>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418178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0046340-26B2-4B66-8F67-2A993FA3EBDE}"/>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3" name="Fußzeilenplatzhalter 2">
            <a:extLst>
              <a:ext uri="{FF2B5EF4-FFF2-40B4-BE49-F238E27FC236}">
                <a16:creationId xmlns:a16="http://schemas.microsoft.com/office/drawing/2014/main" id="{21C3057A-A711-4965-89BD-429993D43DE2}"/>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B2A5D6F-5244-45C9-A4F6-C1B57483AAAC}"/>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153261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879FD-99C6-41CA-94E0-17DBD5B6AC4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40790488-48B8-429F-8564-B3DC0076AC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9D878EB-EA22-435F-B9D2-9C6A80AF4F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02B7237-5124-43C8-A051-6DDE897C0EA9}"/>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6" name="Fußzeilenplatzhalter 5">
            <a:extLst>
              <a:ext uri="{FF2B5EF4-FFF2-40B4-BE49-F238E27FC236}">
                <a16:creationId xmlns:a16="http://schemas.microsoft.com/office/drawing/2014/main" id="{BEB40674-6280-4095-9F8F-3995F36C10D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B34FADA1-D190-40F4-97A4-927BF9815A74}"/>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88323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A9F0F6-49DB-8CA9-DCF8-54CECC316796}"/>
              </a:ext>
            </a:extLst>
          </p:cNvPr>
          <p:cNvSpPr>
            <a:spLocks noGrp="1"/>
          </p:cNvSpPr>
          <p:nvPr>
            <p:ph type="title"/>
          </p:nvPr>
        </p:nvSpPr>
        <p:spPr/>
        <p:txBody>
          <a:bodyPr/>
          <a:lstStyle/>
          <a:p>
            <a:r>
              <a:rPr lang="de-DE"/>
              <a:t>Mastertitelformat bearbeiten</a:t>
            </a:r>
            <a:endParaRPr lang="en-DE"/>
          </a:p>
        </p:txBody>
      </p:sp>
      <p:sp>
        <p:nvSpPr>
          <p:cNvPr id="3" name="Inhaltsplatzhalter 2">
            <a:extLst>
              <a:ext uri="{FF2B5EF4-FFF2-40B4-BE49-F238E27FC236}">
                <a16:creationId xmlns:a16="http://schemas.microsoft.com/office/drawing/2014/main" id="{6B20A597-5DB9-CD0E-A48C-35D8F0BE4B9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Datumsplatzhalter 3">
            <a:extLst>
              <a:ext uri="{FF2B5EF4-FFF2-40B4-BE49-F238E27FC236}">
                <a16:creationId xmlns:a16="http://schemas.microsoft.com/office/drawing/2014/main" id="{DCBBA90F-ED8F-1737-F93B-C06FB5E187DA}"/>
              </a:ext>
            </a:extLst>
          </p:cNvPr>
          <p:cNvSpPr>
            <a:spLocks noGrp="1"/>
          </p:cNvSpPr>
          <p:nvPr>
            <p:ph type="dt" sz="half" idx="10"/>
          </p:nvPr>
        </p:nvSpPr>
        <p:spPr/>
        <p:txBody>
          <a:bodyPr/>
          <a:lstStyle/>
          <a:p>
            <a:fld id="{3CE47B7A-C974-4E6C-9948-E31B684B595C}" type="datetimeFigureOut">
              <a:rPr lang="en-DE" smtClean="0"/>
              <a:t>11/27/2023</a:t>
            </a:fld>
            <a:endParaRPr lang="en-DE"/>
          </a:p>
        </p:txBody>
      </p:sp>
      <p:sp>
        <p:nvSpPr>
          <p:cNvPr id="5" name="Fußzeilenplatzhalter 4">
            <a:extLst>
              <a:ext uri="{FF2B5EF4-FFF2-40B4-BE49-F238E27FC236}">
                <a16:creationId xmlns:a16="http://schemas.microsoft.com/office/drawing/2014/main" id="{A0D73004-9025-2105-AD61-678C0CA95562}"/>
              </a:ext>
            </a:extLst>
          </p:cNvPr>
          <p:cNvSpPr>
            <a:spLocks noGrp="1"/>
          </p:cNvSpPr>
          <p:nvPr>
            <p:ph type="ftr" sz="quarter" idx="11"/>
          </p:nvPr>
        </p:nvSpPr>
        <p:spPr/>
        <p:txBody>
          <a:bodyPr/>
          <a:lstStyle/>
          <a:p>
            <a:endParaRPr lang="en-DE"/>
          </a:p>
        </p:txBody>
      </p:sp>
      <p:sp>
        <p:nvSpPr>
          <p:cNvPr id="6" name="Foliennummernplatzhalter 5">
            <a:extLst>
              <a:ext uri="{FF2B5EF4-FFF2-40B4-BE49-F238E27FC236}">
                <a16:creationId xmlns:a16="http://schemas.microsoft.com/office/drawing/2014/main" id="{F870EBF1-2124-431B-B1B7-1913E578EB8E}"/>
              </a:ext>
            </a:extLst>
          </p:cNvPr>
          <p:cNvSpPr>
            <a:spLocks noGrp="1"/>
          </p:cNvSpPr>
          <p:nvPr>
            <p:ph type="sldNum" sz="quarter" idx="12"/>
          </p:nvPr>
        </p:nvSpPr>
        <p:spPr/>
        <p:txBody>
          <a:bodyPr/>
          <a:lstStyle/>
          <a:p>
            <a:fld id="{EAA19B0B-F7F0-414C-A8AA-6DF34363AB34}" type="slidenum">
              <a:rPr lang="en-DE" smtClean="0"/>
              <a:t>‹Nr.›</a:t>
            </a:fld>
            <a:endParaRPr lang="en-DE"/>
          </a:p>
        </p:txBody>
      </p:sp>
    </p:spTree>
    <p:extLst>
      <p:ext uri="{BB962C8B-B14F-4D97-AF65-F5344CB8AC3E}">
        <p14:creationId xmlns:p14="http://schemas.microsoft.com/office/powerpoint/2010/main" val="3707151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209BF-4BAB-4931-A59B-5AFDE594852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588EDDD8-D121-4131-AA74-0EB46F8A25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205EF623-4DEC-4258-B393-1D9F5BC4C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E46C689-8419-4DAB-BB19-CF5252D29C1D}"/>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6" name="Fußzeilenplatzhalter 5">
            <a:extLst>
              <a:ext uri="{FF2B5EF4-FFF2-40B4-BE49-F238E27FC236}">
                <a16:creationId xmlns:a16="http://schemas.microsoft.com/office/drawing/2014/main" id="{672573AF-747B-49A6-A359-15AC7E3B510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E1BD525A-C661-40FF-B731-FBEC25B78676}"/>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2311492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22031-2373-42EF-A671-BB4DFE9281DB}"/>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0B9076FE-E34A-458C-82AE-622BB237BAC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FA40C2A-2B61-4B1D-84B6-E553424845D3}"/>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5" name="Fußzeilenplatzhalter 4">
            <a:extLst>
              <a:ext uri="{FF2B5EF4-FFF2-40B4-BE49-F238E27FC236}">
                <a16:creationId xmlns:a16="http://schemas.microsoft.com/office/drawing/2014/main" id="{582CB0AC-2A9C-464D-A13A-03D07B049A1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18CEE16-30CA-4DA6-AA61-4446DFB6D4BC}"/>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905448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AA85965-4808-4FEA-9573-2D657EC9EE4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E35C5F9E-2195-4AA5-A60E-D2A1C3A9FE1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47E7A72-8DF2-4D6E-B847-67D8063A4BCB}"/>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5" name="Fußzeilenplatzhalter 4">
            <a:extLst>
              <a:ext uri="{FF2B5EF4-FFF2-40B4-BE49-F238E27FC236}">
                <a16:creationId xmlns:a16="http://schemas.microsoft.com/office/drawing/2014/main" id="{3D3A94C3-93BD-4194-81B0-8F88510294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1D81053-0561-4C21-BF27-43A12B6BB170}"/>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1956680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E3117D-B11D-DBE5-CED2-D1A77796794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DE"/>
          </a:p>
        </p:txBody>
      </p:sp>
      <p:sp>
        <p:nvSpPr>
          <p:cNvPr id="3" name="Textplatzhalter 2">
            <a:extLst>
              <a:ext uri="{FF2B5EF4-FFF2-40B4-BE49-F238E27FC236}">
                <a16:creationId xmlns:a16="http://schemas.microsoft.com/office/drawing/2014/main" id="{60D644DB-CF21-FC17-62B5-FB7AE8068F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7A40114-3F1B-5211-04E7-29ABCF3B94C9}"/>
              </a:ext>
            </a:extLst>
          </p:cNvPr>
          <p:cNvSpPr>
            <a:spLocks noGrp="1"/>
          </p:cNvSpPr>
          <p:nvPr>
            <p:ph type="dt" sz="half" idx="10"/>
          </p:nvPr>
        </p:nvSpPr>
        <p:spPr/>
        <p:txBody>
          <a:bodyPr/>
          <a:lstStyle/>
          <a:p>
            <a:fld id="{3CE47B7A-C974-4E6C-9948-E31B684B595C}" type="datetimeFigureOut">
              <a:rPr lang="en-DE" smtClean="0"/>
              <a:t>11/27/2023</a:t>
            </a:fld>
            <a:endParaRPr lang="en-DE"/>
          </a:p>
        </p:txBody>
      </p:sp>
      <p:sp>
        <p:nvSpPr>
          <p:cNvPr id="5" name="Fußzeilenplatzhalter 4">
            <a:extLst>
              <a:ext uri="{FF2B5EF4-FFF2-40B4-BE49-F238E27FC236}">
                <a16:creationId xmlns:a16="http://schemas.microsoft.com/office/drawing/2014/main" id="{05872A8D-580D-E13E-6A71-7704FB24BDF3}"/>
              </a:ext>
            </a:extLst>
          </p:cNvPr>
          <p:cNvSpPr>
            <a:spLocks noGrp="1"/>
          </p:cNvSpPr>
          <p:nvPr>
            <p:ph type="ftr" sz="quarter" idx="11"/>
          </p:nvPr>
        </p:nvSpPr>
        <p:spPr/>
        <p:txBody>
          <a:bodyPr/>
          <a:lstStyle/>
          <a:p>
            <a:endParaRPr lang="en-DE"/>
          </a:p>
        </p:txBody>
      </p:sp>
      <p:sp>
        <p:nvSpPr>
          <p:cNvPr id="6" name="Foliennummernplatzhalter 5">
            <a:extLst>
              <a:ext uri="{FF2B5EF4-FFF2-40B4-BE49-F238E27FC236}">
                <a16:creationId xmlns:a16="http://schemas.microsoft.com/office/drawing/2014/main" id="{1B2C7DC0-644A-4157-E8A4-479C3BDC78A9}"/>
              </a:ext>
            </a:extLst>
          </p:cNvPr>
          <p:cNvSpPr>
            <a:spLocks noGrp="1"/>
          </p:cNvSpPr>
          <p:nvPr>
            <p:ph type="sldNum" sz="quarter" idx="12"/>
          </p:nvPr>
        </p:nvSpPr>
        <p:spPr/>
        <p:txBody>
          <a:bodyPr/>
          <a:lstStyle/>
          <a:p>
            <a:fld id="{EAA19B0B-F7F0-414C-A8AA-6DF34363AB34}" type="slidenum">
              <a:rPr lang="en-DE" smtClean="0"/>
              <a:t>‹Nr.›</a:t>
            </a:fld>
            <a:endParaRPr lang="en-DE"/>
          </a:p>
        </p:txBody>
      </p:sp>
    </p:spTree>
    <p:extLst>
      <p:ext uri="{BB962C8B-B14F-4D97-AF65-F5344CB8AC3E}">
        <p14:creationId xmlns:p14="http://schemas.microsoft.com/office/powerpoint/2010/main" val="240058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B2ADD-C352-83E7-E973-4A06B24ED33A}"/>
              </a:ext>
            </a:extLst>
          </p:cNvPr>
          <p:cNvSpPr>
            <a:spLocks noGrp="1"/>
          </p:cNvSpPr>
          <p:nvPr>
            <p:ph type="title"/>
          </p:nvPr>
        </p:nvSpPr>
        <p:spPr/>
        <p:txBody>
          <a:bodyPr/>
          <a:lstStyle/>
          <a:p>
            <a:r>
              <a:rPr lang="de-DE"/>
              <a:t>Mastertitelformat bearbeiten</a:t>
            </a:r>
            <a:endParaRPr lang="en-DE"/>
          </a:p>
        </p:txBody>
      </p:sp>
      <p:sp>
        <p:nvSpPr>
          <p:cNvPr id="3" name="Inhaltsplatzhalter 2">
            <a:extLst>
              <a:ext uri="{FF2B5EF4-FFF2-40B4-BE49-F238E27FC236}">
                <a16:creationId xmlns:a16="http://schemas.microsoft.com/office/drawing/2014/main" id="{9C16F1DD-D449-E71E-EDED-B0556A35C3C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Inhaltsplatzhalter 3">
            <a:extLst>
              <a:ext uri="{FF2B5EF4-FFF2-40B4-BE49-F238E27FC236}">
                <a16:creationId xmlns:a16="http://schemas.microsoft.com/office/drawing/2014/main" id="{76E55DC7-3433-E1F3-99DC-D1024769B94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5" name="Datumsplatzhalter 4">
            <a:extLst>
              <a:ext uri="{FF2B5EF4-FFF2-40B4-BE49-F238E27FC236}">
                <a16:creationId xmlns:a16="http://schemas.microsoft.com/office/drawing/2014/main" id="{737C1FBA-D631-FEC5-81BA-7681FDCB0F8D}"/>
              </a:ext>
            </a:extLst>
          </p:cNvPr>
          <p:cNvSpPr>
            <a:spLocks noGrp="1"/>
          </p:cNvSpPr>
          <p:nvPr>
            <p:ph type="dt" sz="half" idx="10"/>
          </p:nvPr>
        </p:nvSpPr>
        <p:spPr/>
        <p:txBody>
          <a:bodyPr/>
          <a:lstStyle/>
          <a:p>
            <a:fld id="{3CE47B7A-C974-4E6C-9948-E31B684B595C}" type="datetimeFigureOut">
              <a:rPr lang="en-DE" smtClean="0"/>
              <a:t>11/27/2023</a:t>
            </a:fld>
            <a:endParaRPr lang="en-DE"/>
          </a:p>
        </p:txBody>
      </p:sp>
      <p:sp>
        <p:nvSpPr>
          <p:cNvPr id="6" name="Fußzeilenplatzhalter 5">
            <a:extLst>
              <a:ext uri="{FF2B5EF4-FFF2-40B4-BE49-F238E27FC236}">
                <a16:creationId xmlns:a16="http://schemas.microsoft.com/office/drawing/2014/main" id="{F131C570-958A-E422-4C9B-8B5C0E5F5222}"/>
              </a:ext>
            </a:extLst>
          </p:cNvPr>
          <p:cNvSpPr>
            <a:spLocks noGrp="1"/>
          </p:cNvSpPr>
          <p:nvPr>
            <p:ph type="ftr" sz="quarter" idx="11"/>
          </p:nvPr>
        </p:nvSpPr>
        <p:spPr/>
        <p:txBody>
          <a:bodyPr/>
          <a:lstStyle/>
          <a:p>
            <a:endParaRPr lang="en-DE"/>
          </a:p>
        </p:txBody>
      </p:sp>
      <p:sp>
        <p:nvSpPr>
          <p:cNvPr id="7" name="Foliennummernplatzhalter 6">
            <a:extLst>
              <a:ext uri="{FF2B5EF4-FFF2-40B4-BE49-F238E27FC236}">
                <a16:creationId xmlns:a16="http://schemas.microsoft.com/office/drawing/2014/main" id="{EB7479F1-9BCA-3A92-4F3B-F548E3FA5E77}"/>
              </a:ext>
            </a:extLst>
          </p:cNvPr>
          <p:cNvSpPr>
            <a:spLocks noGrp="1"/>
          </p:cNvSpPr>
          <p:nvPr>
            <p:ph type="sldNum" sz="quarter" idx="12"/>
          </p:nvPr>
        </p:nvSpPr>
        <p:spPr/>
        <p:txBody>
          <a:bodyPr/>
          <a:lstStyle/>
          <a:p>
            <a:fld id="{EAA19B0B-F7F0-414C-A8AA-6DF34363AB34}" type="slidenum">
              <a:rPr lang="en-DE" smtClean="0"/>
              <a:t>‹Nr.›</a:t>
            </a:fld>
            <a:endParaRPr lang="en-DE"/>
          </a:p>
        </p:txBody>
      </p:sp>
    </p:spTree>
    <p:extLst>
      <p:ext uri="{BB962C8B-B14F-4D97-AF65-F5344CB8AC3E}">
        <p14:creationId xmlns:p14="http://schemas.microsoft.com/office/powerpoint/2010/main" val="206553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2B921-FE6A-E7BE-2B85-BB0CAD69DC4D}"/>
              </a:ext>
            </a:extLst>
          </p:cNvPr>
          <p:cNvSpPr>
            <a:spLocks noGrp="1"/>
          </p:cNvSpPr>
          <p:nvPr>
            <p:ph type="title"/>
          </p:nvPr>
        </p:nvSpPr>
        <p:spPr>
          <a:xfrm>
            <a:off x="839788" y="365125"/>
            <a:ext cx="10515600" cy="1325563"/>
          </a:xfrm>
        </p:spPr>
        <p:txBody>
          <a:bodyPr/>
          <a:lstStyle/>
          <a:p>
            <a:r>
              <a:rPr lang="de-DE"/>
              <a:t>Mastertitelformat bearbeiten</a:t>
            </a:r>
            <a:endParaRPr lang="en-DE"/>
          </a:p>
        </p:txBody>
      </p:sp>
      <p:sp>
        <p:nvSpPr>
          <p:cNvPr id="3" name="Textplatzhalter 2">
            <a:extLst>
              <a:ext uri="{FF2B5EF4-FFF2-40B4-BE49-F238E27FC236}">
                <a16:creationId xmlns:a16="http://schemas.microsoft.com/office/drawing/2014/main" id="{0032364C-8782-E0A5-6185-F6D116DFB3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25A18B2-956E-D56A-63E8-6DAE71645D2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5" name="Textplatzhalter 4">
            <a:extLst>
              <a:ext uri="{FF2B5EF4-FFF2-40B4-BE49-F238E27FC236}">
                <a16:creationId xmlns:a16="http://schemas.microsoft.com/office/drawing/2014/main" id="{235EB4D4-0381-C32D-55E7-405ABE1D06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1C79384-B12F-56EF-0BC4-C39B21D4538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7" name="Datumsplatzhalter 6">
            <a:extLst>
              <a:ext uri="{FF2B5EF4-FFF2-40B4-BE49-F238E27FC236}">
                <a16:creationId xmlns:a16="http://schemas.microsoft.com/office/drawing/2014/main" id="{BE2C8615-ACC7-AE00-AB06-7D57C418D841}"/>
              </a:ext>
            </a:extLst>
          </p:cNvPr>
          <p:cNvSpPr>
            <a:spLocks noGrp="1"/>
          </p:cNvSpPr>
          <p:nvPr>
            <p:ph type="dt" sz="half" idx="10"/>
          </p:nvPr>
        </p:nvSpPr>
        <p:spPr/>
        <p:txBody>
          <a:bodyPr/>
          <a:lstStyle/>
          <a:p>
            <a:fld id="{3CE47B7A-C974-4E6C-9948-E31B684B595C}" type="datetimeFigureOut">
              <a:rPr lang="en-DE" smtClean="0"/>
              <a:t>11/27/2023</a:t>
            </a:fld>
            <a:endParaRPr lang="en-DE"/>
          </a:p>
        </p:txBody>
      </p:sp>
      <p:sp>
        <p:nvSpPr>
          <p:cNvPr id="8" name="Fußzeilenplatzhalter 7">
            <a:extLst>
              <a:ext uri="{FF2B5EF4-FFF2-40B4-BE49-F238E27FC236}">
                <a16:creationId xmlns:a16="http://schemas.microsoft.com/office/drawing/2014/main" id="{83C952BD-0678-C91C-706F-291B8625274B}"/>
              </a:ext>
            </a:extLst>
          </p:cNvPr>
          <p:cNvSpPr>
            <a:spLocks noGrp="1"/>
          </p:cNvSpPr>
          <p:nvPr>
            <p:ph type="ftr" sz="quarter" idx="11"/>
          </p:nvPr>
        </p:nvSpPr>
        <p:spPr/>
        <p:txBody>
          <a:bodyPr/>
          <a:lstStyle/>
          <a:p>
            <a:endParaRPr lang="en-DE"/>
          </a:p>
        </p:txBody>
      </p:sp>
      <p:sp>
        <p:nvSpPr>
          <p:cNvPr id="9" name="Foliennummernplatzhalter 8">
            <a:extLst>
              <a:ext uri="{FF2B5EF4-FFF2-40B4-BE49-F238E27FC236}">
                <a16:creationId xmlns:a16="http://schemas.microsoft.com/office/drawing/2014/main" id="{9AD61738-DC6C-2BE1-D18B-36F027621DA3}"/>
              </a:ext>
            </a:extLst>
          </p:cNvPr>
          <p:cNvSpPr>
            <a:spLocks noGrp="1"/>
          </p:cNvSpPr>
          <p:nvPr>
            <p:ph type="sldNum" sz="quarter" idx="12"/>
          </p:nvPr>
        </p:nvSpPr>
        <p:spPr/>
        <p:txBody>
          <a:bodyPr/>
          <a:lstStyle/>
          <a:p>
            <a:fld id="{EAA19B0B-F7F0-414C-A8AA-6DF34363AB34}" type="slidenum">
              <a:rPr lang="en-DE" smtClean="0"/>
              <a:t>‹Nr.›</a:t>
            </a:fld>
            <a:endParaRPr lang="en-DE"/>
          </a:p>
        </p:txBody>
      </p:sp>
    </p:spTree>
    <p:extLst>
      <p:ext uri="{BB962C8B-B14F-4D97-AF65-F5344CB8AC3E}">
        <p14:creationId xmlns:p14="http://schemas.microsoft.com/office/powerpoint/2010/main" val="2034896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953B3-C803-F993-3CDC-043228BE7402}"/>
              </a:ext>
            </a:extLst>
          </p:cNvPr>
          <p:cNvSpPr>
            <a:spLocks noGrp="1"/>
          </p:cNvSpPr>
          <p:nvPr>
            <p:ph type="title"/>
          </p:nvPr>
        </p:nvSpPr>
        <p:spPr/>
        <p:txBody>
          <a:bodyPr/>
          <a:lstStyle/>
          <a:p>
            <a:r>
              <a:rPr lang="de-DE"/>
              <a:t>Mastertitelformat bearbeiten</a:t>
            </a:r>
            <a:endParaRPr lang="en-DE"/>
          </a:p>
        </p:txBody>
      </p:sp>
      <p:sp>
        <p:nvSpPr>
          <p:cNvPr id="3" name="Datumsplatzhalter 2">
            <a:extLst>
              <a:ext uri="{FF2B5EF4-FFF2-40B4-BE49-F238E27FC236}">
                <a16:creationId xmlns:a16="http://schemas.microsoft.com/office/drawing/2014/main" id="{26FEE104-23C8-2581-C6BC-39F2ADD66864}"/>
              </a:ext>
            </a:extLst>
          </p:cNvPr>
          <p:cNvSpPr>
            <a:spLocks noGrp="1"/>
          </p:cNvSpPr>
          <p:nvPr>
            <p:ph type="dt" sz="half" idx="10"/>
          </p:nvPr>
        </p:nvSpPr>
        <p:spPr/>
        <p:txBody>
          <a:bodyPr/>
          <a:lstStyle/>
          <a:p>
            <a:fld id="{3CE47B7A-C974-4E6C-9948-E31B684B595C}" type="datetimeFigureOut">
              <a:rPr lang="en-DE" smtClean="0"/>
              <a:t>11/27/2023</a:t>
            </a:fld>
            <a:endParaRPr lang="en-DE"/>
          </a:p>
        </p:txBody>
      </p:sp>
      <p:sp>
        <p:nvSpPr>
          <p:cNvPr id="4" name="Fußzeilenplatzhalter 3">
            <a:extLst>
              <a:ext uri="{FF2B5EF4-FFF2-40B4-BE49-F238E27FC236}">
                <a16:creationId xmlns:a16="http://schemas.microsoft.com/office/drawing/2014/main" id="{0ED8B9EB-1926-2737-DB98-42FB0D4C953D}"/>
              </a:ext>
            </a:extLst>
          </p:cNvPr>
          <p:cNvSpPr>
            <a:spLocks noGrp="1"/>
          </p:cNvSpPr>
          <p:nvPr>
            <p:ph type="ftr" sz="quarter" idx="11"/>
          </p:nvPr>
        </p:nvSpPr>
        <p:spPr/>
        <p:txBody>
          <a:bodyPr/>
          <a:lstStyle/>
          <a:p>
            <a:endParaRPr lang="en-DE"/>
          </a:p>
        </p:txBody>
      </p:sp>
      <p:sp>
        <p:nvSpPr>
          <p:cNvPr id="5" name="Foliennummernplatzhalter 4">
            <a:extLst>
              <a:ext uri="{FF2B5EF4-FFF2-40B4-BE49-F238E27FC236}">
                <a16:creationId xmlns:a16="http://schemas.microsoft.com/office/drawing/2014/main" id="{44F8699C-EFF0-0B72-36F7-2C40C2F77253}"/>
              </a:ext>
            </a:extLst>
          </p:cNvPr>
          <p:cNvSpPr>
            <a:spLocks noGrp="1"/>
          </p:cNvSpPr>
          <p:nvPr>
            <p:ph type="sldNum" sz="quarter" idx="12"/>
          </p:nvPr>
        </p:nvSpPr>
        <p:spPr/>
        <p:txBody>
          <a:bodyPr/>
          <a:lstStyle/>
          <a:p>
            <a:fld id="{EAA19B0B-F7F0-414C-A8AA-6DF34363AB34}" type="slidenum">
              <a:rPr lang="en-DE" smtClean="0"/>
              <a:t>‹Nr.›</a:t>
            </a:fld>
            <a:endParaRPr lang="en-DE"/>
          </a:p>
        </p:txBody>
      </p:sp>
    </p:spTree>
    <p:extLst>
      <p:ext uri="{BB962C8B-B14F-4D97-AF65-F5344CB8AC3E}">
        <p14:creationId xmlns:p14="http://schemas.microsoft.com/office/powerpoint/2010/main" val="3844390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2B5930E-05A4-824C-9859-6214476695C6}"/>
              </a:ext>
            </a:extLst>
          </p:cNvPr>
          <p:cNvSpPr>
            <a:spLocks noGrp="1"/>
          </p:cNvSpPr>
          <p:nvPr>
            <p:ph type="dt" sz="half" idx="10"/>
          </p:nvPr>
        </p:nvSpPr>
        <p:spPr/>
        <p:txBody>
          <a:bodyPr/>
          <a:lstStyle/>
          <a:p>
            <a:fld id="{3CE47B7A-C974-4E6C-9948-E31B684B595C}" type="datetimeFigureOut">
              <a:rPr lang="en-DE" smtClean="0"/>
              <a:t>11/27/2023</a:t>
            </a:fld>
            <a:endParaRPr lang="en-DE"/>
          </a:p>
        </p:txBody>
      </p:sp>
      <p:sp>
        <p:nvSpPr>
          <p:cNvPr id="3" name="Fußzeilenplatzhalter 2">
            <a:extLst>
              <a:ext uri="{FF2B5EF4-FFF2-40B4-BE49-F238E27FC236}">
                <a16:creationId xmlns:a16="http://schemas.microsoft.com/office/drawing/2014/main" id="{6D7D9260-D82D-4385-75D1-D9A4ADC426E4}"/>
              </a:ext>
            </a:extLst>
          </p:cNvPr>
          <p:cNvSpPr>
            <a:spLocks noGrp="1"/>
          </p:cNvSpPr>
          <p:nvPr>
            <p:ph type="ftr" sz="quarter" idx="11"/>
          </p:nvPr>
        </p:nvSpPr>
        <p:spPr/>
        <p:txBody>
          <a:bodyPr/>
          <a:lstStyle/>
          <a:p>
            <a:endParaRPr lang="en-DE"/>
          </a:p>
        </p:txBody>
      </p:sp>
      <p:sp>
        <p:nvSpPr>
          <p:cNvPr id="4" name="Foliennummernplatzhalter 3">
            <a:extLst>
              <a:ext uri="{FF2B5EF4-FFF2-40B4-BE49-F238E27FC236}">
                <a16:creationId xmlns:a16="http://schemas.microsoft.com/office/drawing/2014/main" id="{79D1B372-0A8B-3F68-24C2-6D82252E1510}"/>
              </a:ext>
            </a:extLst>
          </p:cNvPr>
          <p:cNvSpPr>
            <a:spLocks noGrp="1"/>
          </p:cNvSpPr>
          <p:nvPr>
            <p:ph type="sldNum" sz="quarter" idx="12"/>
          </p:nvPr>
        </p:nvSpPr>
        <p:spPr/>
        <p:txBody>
          <a:bodyPr/>
          <a:lstStyle/>
          <a:p>
            <a:fld id="{EAA19B0B-F7F0-414C-A8AA-6DF34363AB34}" type="slidenum">
              <a:rPr lang="en-DE" smtClean="0"/>
              <a:t>‹Nr.›</a:t>
            </a:fld>
            <a:endParaRPr lang="en-DE"/>
          </a:p>
        </p:txBody>
      </p:sp>
    </p:spTree>
    <p:extLst>
      <p:ext uri="{BB962C8B-B14F-4D97-AF65-F5344CB8AC3E}">
        <p14:creationId xmlns:p14="http://schemas.microsoft.com/office/powerpoint/2010/main" val="1648695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B9D479-5E46-CE2F-ED01-1F86B03889C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DE"/>
          </a:p>
        </p:txBody>
      </p:sp>
      <p:sp>
        <p:nvSpPr>
          <p:cNvPr id="3" name="Inhaltsplatzhalter 2">
            <a:extLst>
              <a:ext uri="{FF2B5EF4-FFF2-40B4-BE49-F238E27FC236}">
                <a16:creationId xmlns:a16="http://schemas.microsoft.com/office/drawing/2014/main" id="{699E799C-1C09-86C3-FFD0-28EFF57907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Textplatzhalter 3">
            <a:extLst>
              <a:ext uri="{FF2B5EF4-FFF2-40B4-BE49-F238E27FC236}">
                <a16:creationId xmlns:a16="http://schemas.microsoft.com/office/drawing/2014/main" id="{AE6B9B45-0A47-C31C-8427-9F5A151EC4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B8EF9D1-22C6-19F7-523D-58BB698C9C3D}"/>
              </a:ext>
            </a:extLst>
          </p:cNvPr>
          <p:cNvSpPr>
            <a:spLocks noGrp="1"/>
          </p:cNvSpPr>
          <p:nvPr>
            <p:ph type="dt" sz="half" idx="10"/>
          </p:nvPr>
        </p:nvSpPr>
        <p:spPr/>
        <p:txBody>
          <a:bodyPr/>
          <a:lstStyle/>
          <a:p>
            <a:fld id="{3CE47B7A-C974-4E6C-9948-E31B684B595C}" type="datetimeFigureOut">
              <a:rPr lang="en-DE" smtClean="0"/>
              <a:t>11/27/2023</a:t>
            </a:fld>
            <a:endParaRPr lang="en-DE"/>
          </a:p>
        </p:txBody>
      </p:sp>
      <p:sp>
        <p:nvSpPr>
          <p:cNvPr id="6" name="Fußzeilenplatzhalter 5">
            <a:extLst>
              <a:ext uri="{FF2B5EF4-FFF2-40B4-BE49-F238E27FC236}">
                <a16:creationId xmlns:a16="http://schemas.microsoft.com/office/drawing/2014/main" id="{468696D3-B715-6410-C65D-F7A9EE4D4BC7}"/>
              </a:ext>
            </a:extLst>
          </p:cNvPr>
          <p:cNvSpPr>
            <a:spLocks noGrp="1"/>
          </p:cNvSpPr>
          <p:nvPr>
            <p:ph type="ftr" sz="quarter" idx="11"/>
          </p:nvPr>
        </p:nvSpPr>
        <p:spPr/>
        <p:txBody>
          <a:bodyPr/>
          <a:lstStyle/>
          <a:p>
            <a:endParaRPr lang="en-DE"/>
          </a:p>
        </p:txBody>
      </p:sp>
      <p:sp>
        <p:nvSpPr>
          <p:cNvPr id="7" name="Foliennummernplatzhalter 6">
            <a:extLst>
              <a:ext uri="{FF2B5EF4-FFF2-40B4-BE49-F238E27FC236}">
                <a16:creationId xmlns:a16="http://schemas.microsoft.com/office/drawing/2014/main" id="{231BAD7B-8DB5-70BA-B0F3-E23B6C36994E}"/>
              </a:ext>
            </a:extLst>
          </p:cNvPr>
          <p:cNvSpPr>
            <a:spLocks noGrp="1"/>
          </p:cNvSpPr>
          <p:nvPr>
            <p:ph type="sldNum" sz="quarter" idx="12"/>
          </p:nvPr>
        </p:nvSpPr>
        <p:spPr/>
        <p:txBody>
          <a:bodyPr/>
          <a:lstStyle/>
          <a:p>
            <a:fld id="{EAA19B0B-F7F0-414C-A8AA-6DF34363AB34}" type="slidenum">
              <a:rPr lang="en-DE" smtClean="0"/>
              <a:t>‹Nr.›</a:t>
            </a:fld>
            <a:endParaRPr lang="en-DE"/>
          </a:p>
        </p:txBody>
      </p:sp>
    </p:spTree>
    <p:extLst>
      <p:ext uri="{BB962C8B-B14F-4D97-AF65-F5344CB8AC3E}">
        <p14:creationId xmlns:p14="http://schemas.microsoft.com/office/powerpoint/2010/main" val="163114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7F092E-C35F-36B8-DD13-A2B92281B39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DE"/>
          </a:p>
        </p:txBody>
      </p:sp>
      <p:sp>
        <p:nvSpPr>
          <p:cNvPr id="3" name="Bildplatzhalter 2">
            <a:extLst>
              <a:ext uri="{FF2B5EF4-FFF2-40B4-BE49-F238E27FC236}">
                <a16:creationId xmlns:a16="http://schemas.microsoft.com/office/drawing/2014/main" id="{818F003C-B14A-B461-D2F4-1118FD5889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platzhalter 3">
            <a:extLst>
              <a:ext uri="{FF2B5EF4-FFF2-40B4-BE49-F238E27FC236}">
                <a16:creationId xmlns:a16="http://schemas.microsoft.com/office/drawing/2014/main" id="{E7AA93C7-C016-2F26-D471-7E69AA2549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0930058-2D46-FC90-92E8-1A3D542D97A1}"/>
              </a:ext>
            </a:extLst>
          </p:cNvPr>
          <p:cNvSpPr>
            <a:spLocks noGrp="1"/>
          </p:cNvSpPr>
          <p:nvPr>
            <p:ph type="dt" sz="half" idx="10"/>
          </p:nvPr>
        </p:nvSpPr>
        <p:spPr/>
        <p:txBody>
          <a:bodyPr/>
          <a:lstStyle/>
          <a:p>
            <a:fld id="{3CE47B7A-C974-4E6C-9948-E31B684B595C}" type="datetimeFigureOut">
              <a:rPr lang="en-DE" smtClean="0"/>
              <a:t>11/27/2023</a:t>
            </a:fld>
            <a:endParaRPr lang="en-DE"/>
          </a:p>
        </p:txBody>
      </p:sp>
      <p:sp>
        <p:nvSpPr>
          <p:cNvPr id="6" name="Fußzeilenplatzhalter 5">
            <a:extLst>
              <a:ext uri="{FF2B5EF4-FFF2-40B4-BE49-F238E27FC236}">
                <a16:creationId xmlns:a16="http://schemas.microsoft.com/office/drawing/2014/main" id="{00E1A1FB-20BE-2C15-C685-B5749E46A3D4}"/>
              </a:ext>
            </a:extLst>
          </p:cNvPr>
          <p:cNvSpPr>
            <a:spLocks noGrp="1"/>
          </p:cNvSpPr>
          <p:nvPr>
            <p:ph type="ftr" sz="quarter" idx="11"/>
          </p:nvPr>
        </p:nvSpPr>
        <p:spPr/>
        <p:txBody>
          <a:bodyPr/>
          <a:lstStyle/>
          <a:p>
            <a:endParaRPr lang="en-DE"/>
          </a:p>
        </p:txBody>
      </p:sp>
      <p:sp>
        <p:nvSpPr>
          <p:cNvPr id="7" name="Foliennummernplatzhalter 6">
            <a:extLst>
              <a:ext uri="{FF2B5EF4-FFF2-40B4-BE49-F238E27FC236}">
                <a16:creationId xmlns:a16="http://schemas.microsoft.com/office/drawing/2014/main" id="{B30644AB-6F2E-E58D-6C38-63EF2CE676FD}"/>
              </a:ext>
            </a:extLst>
          </p:cNvPr>
          <p:cNvSpPr>
            <a:spLocks noGrp="1"/>
          </p:cNvSpPr>
          <p:nvPr>
            <p:ph type="sldNum" sz="quarter" idx="12"/>
          </p:nvPr>
        </p:nvSpPr>
        <p:spPr/>
        <p:txBody>
          <a:bodyPr/>
          <a:lstStyle/>
          <a:p>
            <a:fld id="{EAA19B0B-F7F0-414C-A8AA-6DF34363AB34}" type="slidenum">
              <a:rPr lang="en-DE" smtClean="0"/>
              <a:t>‹Nr.›</a:t>
            </a:fld>
            <a:endParaRPr lang="en-DE"/>
          </a:p>
        </p:txBody>
      </p:sp>
    </p:spTree>
    <p:extLst>
      <p:ext uri="{BB962C8B-B14F-4D97-AF65-F5344CB8AC3E}">
        <p14:creationId xmlns:p14="http://schemas.microsoft.com/office/powerpoint/2010/main" val="3684628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3CA3AB9-A800-69B3-639D-3E46453391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DE"/>
          </a:p>
        </p:txBody>
      </p:sp>
      <p:sp>
        <p:nvSpPr>
          <p:cNvPr id="3" name="Textplatzhalter 2">
            <a:extLst>
              <a:ext uri="{FF2B5EF4-FFF2-40B4-BE49-F238E27FC236}">
                <a16:creationId xmlns:a16="http://schemas.microsoft.com/office/drawing/2014/main" id="{7C8F0682-8886-1F76-F4D6-785C55E19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Datumsplatzhalter 3">
            <a:extLst>
              <a:ext uri="{FF2B5EF4-FFF2-40B4-BE49-F238E27FC236}">
                <a16:creationId xmlns:a16="http://schemas.microsoft.com/office/drawing/2014/main" id="{2496286F-8B05-4D9C-C74A-F8E9E46DFB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47B7A-C974-4E6C-9948-E31B684B595C}" type="datetimeFigureOut">
              <a:rPr lang="en-DE" smtClean="0"/>
              <a:t>11/27/2023</a:t>
            </a:fld>
            <a:endParaRPr lang="en-DE"/>
          </a:p>
        </p:txBody>
      </p:sp>
      <p:sp>
        <p:nvSpPr>
          <p:cNvPr id="5" name="Fußzeilenplatzhalter 4">
            <a:extLst>
              <a:ext uri="{FF2B5EF4-FFF2-40B4-BE49-F238E27FC236}">
                <a16:creationId xmlns:a16="http://schemas.microsoft.com/office/drawing/2014/main" id="{B2E88195-295B-59B5-5C58-94C702F335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E"/>
          </a:p>
        </p:txBody>
      </p:sp>
      <p:sp>
        <p:nvSpPr>
          <p:cNvPr id="6" name="Foliennummernplatzhalter 5">
            <a:extLst>
              <a:ext uri="{FF2B5EF4-FFF2-40B4-BE49-F238E27FC236}">
                <a16:creationId xmlns:a16="http://schemas.microsoft.com/office/drawing/2014/main" id="{A6ACEF45-13CE-2697-995B-4C9DFBF5FF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A19B0B-F7F0-414C-A8AA-6DF34363AB34}" type="slidenum">
              <a:rPr lang="en-DE" smtClean="0"/>
              <a:t>‹Nr.›</a:t>
            </a:fld>
            <a:endParaRPr lang="en-DE"/>
          </a:p>
        </p:txBody>
      </p:sp>
    </p:spTree>
    <p:extLst>
      <p:ext uri="{BB962C8B-B14F-4D97-AF65-F5344CB8AC3E}">
        <p14:creationId xmlns:p14="http://schemas.microsoft.com/office/powerpoint/2010/main" val="2708638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75907B2-5ED8-4DA7-8709-BA02C9B873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7FD585EE-451D-415E-BF29-75C31A668B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314F32EC-DFEA-46DE-AF32-3384BA7E45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AD91A-4747-415F-B44A-EAE186AA75FD}" type="datetimeFigureOut">
              <a:rPr lang="de-AT" smtClean="0"/>
              <a:t>27.11.2023</a:t>
            </a:fld>
            <a:endParaRPr lang="de-AT"/>
          </a:p>
        </p:txBody>
      </p:sp>
      <p:sp>
        <p:nvSpPr>
          <p:cNvPr id="5" name="Fußzeilenplatzhalter 4">
            <a:extLst>
              <a:ext uri="{FF2B5EF4-FFF2-40B4-BE49-F238E27FC236}">
                <a16:creationId xmlns:a16="http://schemas.microsoft.com/office/drawing/2014/main" id="{8962CA5F-A762-4A15-8DDD-5C5F7AC2A4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6B63659-163B-4201-9B8E-098DF99AAC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7ACF4-E3F0-4D68-9EF0-878E33E8A0A4}" type="slidenum">
              <a:rPr lang="de-AT" smtClean="0"/>
              <a:t>‹Nr.›</a:t>
            </a:fld>
            <a:endParaRPr lang="de-AT"/>
          </a:p>
        </p:txBody>
      </p:sp>
    </p:spTree>
    <p:extLst>
      <p:ext uri="{BB962C8B-B14F-4D97-AF65-F5344CB8AC3E}">
        <p14:creationId xmlns:p14="http://schemas.microsoft.com/office/powerpoint/2010/main" val="3931678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hyperlink" Target="https://creativecommons.org/licenses/by-sa/4.0/legalcode.de"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01_CBB9F5D3.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96A8836-FE86-7868-5BD4-A224B08D8EBE}"/>
              </a:ext>
            </a:extLst>
          </p:cNvPr>
          <p:cNvSpPr/>
          <p:nvPr/>
        </p:nvSpPr>
        <p:spPr>
          <a:xfrm>
            <a:off x="0" y="0"/>
            <a:ext cx="7907867" cy="1517650"/>
          </a:xfrm>
          <a:prstGeom prst="rect">
            <a:avLst/>
          </a:prstGeom>
          <a:solidFill>
            <a:srgbClr val="0099CC"/>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36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Weindestillation Low-</a:t>
            </a:r>
            <a:r>
              <a:rPr kumimoji="0" lang="de-AT" sz="3600" b="0" i="0" u="none" strike="noStrike" kern="1200" cap="none" spc="0" normalizeH="0" baseline="0" noProof="0" dirty="0" err="1">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Cost</a:t>
            </a:r>
            <a:endParaRPr kumimoji="0" lang="de-DE" sz="3600" b="0" i="0" u="none" strike="noStrike" kern="1200" cap="none" spc="0" normalizeH="0" baseline="0" noProof="0" dirty="0">
              <a:ln>
                <a:noFill/>
              </a:ln>
              <a:solidFill>
                <a:prstClr val="white"/>
              </a:solidFill>
              <a:effectLst/>
              <a:uLnTx/>
              <a:uFillTx/>
              <a:latin typeface="Heebo Light" panose="00000400000000000000" pitchFamily="2" charset="-79"/>
              <a:ea typeface="+mn-ea"/>
              <a:cs typeface="Heebo Light" panose="00000400000000000000" pitchFamily="2" charset="-79"/>
            </a:endParaRPr>
          </a:p>
        </p:txBody>
      </p:sp>
      <p:pic>
        <p:nvPicPr>
          <p:cNvPr id="7" name="Grafik 6" descr="Ein Bild, das Logo, Schrift, Grafiken, Symbol enthält.&#10;&#10;Automatisch generierte Beschreibung">
            <a:extLst>
              <a:ext uri="{FF2B5EF4-FFF2-40B4-BE49-F238E27FC236}">
                <a16:creationId xmlns:a16="http://schemas.microsoft.com/office/drawing/2014/main" id="{76BCC29A-A477-5801-F4A1-100F9D991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0860" y="38433"/>
            <a:ext cx="3197722" cy="2526061"/>
          </a:xfrm>
          <a:prstGeom prst="rect">
            <a:avLst/>
          </a:prstGeom>
        </p:spPr>
      </p:pic>
      <p:sp>
        <p:nvSpPr>
          <p:cNvPr id="11" name="Rechteck 10">
            <a:extLst>
              <a:ext uri="{FF2B5EF4-FFF2-40B4-BE49-F238E27FC236}">
                <a16:creationId xmlns:a16="http://schemas.microsoft.com/office/drawing/2014/main" id="{FF7896D5-1631-10C4-6D5E-1F341F279BC6}"/>
              </a:ext>
            </a:extLst>
          </p:cNvPr>
          <p:cNvSpPr/>
          <p:nvPr/>
        </p:nvSpPr>
        <p:spPr>
          <a:xfrm>
            <a:off x="0" y="1517650"/>
            <a:ext cx="7907867" cy="12181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Low-</a:t>
            </a:r>
            <a:r>
              <a:rPr kumimoji="0" lang="de-DE" sz="20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Cost</a:t>
            </a:r>
            <a:r>
              <a:rPr kumimoji="0" lang="de-DE" sz="20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a:t>
            </a:r>
            <a:r>
              <a:rPr kumimoji="0" lang="de-DE" sz="20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Destillationsappartatur</a:t>
            </a:r>
            <a:r>
              <a:rPr kumimoji="0" lang="de-DE" sz="20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für die Rotweindestillation aufbauen und verwendete Geräte und Materialien benennen </a:t>
            </a:r>
          </a:p>
        </p:txBody>
      </p:sp>
      <p:sp>
        <p:nvSpPr>
          <p:cNvPr id="12" name="Rechteck 11">
            <a:extLst>
              <a:ext uri="{FF2B5EF4-FFF2-40B4-BE49-F238E27FC236}">
                <a16:creationId xmlns:a16="http://schemas.microsoft.com/office/drawing/2014/main" id="{EB8ACEA1-7C5C-5B16-904F-50921DBFAE65}"/>
              </a:ext>
            </a:extLst>
          </p:cNvPr>
          <p:cNvSpPr/>
          <p:nvPr/>
        </p:nvSpPr>
        <p:spPr>
          <a:xfrm>
            <a:off x="0" y="2735791"/>
            <a:ext cx="7907867" cy="13864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Waltraud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Habelitz-Tkotz</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Anja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Lembens</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Anita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Früchtl</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Stefan Dolder, </a:t>
            </a:r>
            <a:b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b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Daniel Müller, Adrian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Mettauer</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Philipp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Baschinger</a:t>
            </a:r>
            <a:endPar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endParaRP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Inspiriert vom gesamten sensiMINT-Team</a:t>
            </a:r>
          </a:p>
        </p:txBody>
      </p:sp>
      <p:sp>
        <p:nvSpPr>
          <p:cNvPr id="13" name="Rechteck 12">
            <a:extLst>
              <a:ext uri="{FF2B5EF4-FFF2-40B4-BE49-F238E27FC236}">
                <a16:creationId xmlns:a16="http://schemas.microsoft.com/office/drawing/2014/main" id="{A94A7523-4DB7-750A-812D-25BC563C3532}"/>
              </a:ext>
            </a:extLst>
          </p:cNvPr>
          <p:cNvSpPr/>
          <p:nvPr/>
        </p:nvSpPr>
        <p:spPr>
          <a:xfrm>
            <a:off x="0" y="4252383"/>
            <a:ext cx="12192002" cy="1386417"/>
          </a:xfrm>
          <a:prstGeom prst="rect">
            <a:avLst/>
          </a:prstGeom>
          <a:solidFill>
            <a:srgbClr val="0099CC"/>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Erasmus+-Projekt 2020-1-AT01-KA201-078144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Sprachsensibler Biologie- und Chemie-Unterricht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 Kontext und Materialien interdisziplinär reflektiert </a:t>
            </a:r>
          </a:p>
        </p:txBody>
      </p:sp>
      <p:pic>
        <p:nvPicPr>
          <p:cNvPr id="18" name="Grafik 17" descr="Ein Bild, das Text, Schrift, Electric Blue (Farbe), Majorelle Blue enthält.&#10;&#10;Automatisch generierte Beschreibung">
            <a:extLst>
              <a:ext uri="{FF2B5EF4-FFF2-40B4-BE49-F238E27FC236}">
                <a16:creationId xmlns:a16="http://schemas.microsoft.com/office/drawing/2014/main" id="{5A1F5446-846D-177B-82D2-7DF52769B3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55717" y="5899430"/>
            <a:ext cx="3114566" cy="652351"/>
          </a:xfrm>
          <a:prstGeom prst="rect">
            <a:avLst/>
          </a:prstGeom>
          <a:noFill/>
          <a:ln>
            <a:noFill/>
          </a:ln>
        </p:spPr>
      </p:pic>
      <p:pic>
        <p:nvPicPr>
          <p:cNvPr id="19" name="Grafik 18" descr="Ein Bild, das Schrift, Text, Grafiken, Logo enthält.&#10;&#10;Automatisch generierte Beschreibung">
            <a:extLst>
              <a:ext uri="{FF2B5EF4-FFF2-40B4-BE49-F238E27FC236}">
                <a16:creationId xmlns:a16="http://schemas.microsoft.com/office/drawing/2014/main" id="{B3B803C5-1A66-82D5-C6EB-C7CABAE6D4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328025" y="5974306"/>
            <a:ext cx="3408257" cy="502545"/>
          </a:xfrm>
          <a:prstGeom prst="rect">
            <a:avLst/>
          </a:prstGeom>
          <a:noFill/>
          <a:ln>
            <a:noFill/>
          </a:ln>
        </p:spPr>
      </p:pic>
      <p:sp>
        <p:nvSpPr>
          <p:cNvPr id="21" name="Textfeld 20">
            <a:extLst>
              <a:ext uri="{FF2B5EF4-FFF2-40B4-BE49-F238E27FC236}">
                <a16:creationId xmlns:a16="http://schemas.microsoft.com/office/drawing/2014/main" id="{74937DCF-D8E4-8994-C6A1-0B726AA0347A}"/>
              </a:ext>
            </a:extLst>
          </p:cNvPr>
          <p:cNvSpPr txBox="1"/>
          <p:nvPr/>
        </p:nvSpPr>
        <p:spPr>
          <a:xfrm>
            <a:off x="3870587" y="5794692"/>
            <a:ext cx="4157134"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Die Unterstützung der Europäischen Kommission für die Erstellung dieser Veröffentlichung stellt keine Billigung des Inhalts dar.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Der Inhalt gibt ausschließlich die Ansichten der </a:t>
            </a:r>
            <a:r>
              <a:rPr kumimoji="0" lang="de-AT" sz="1000" b="0" i="0" u="none" strike="noStrike" kern="1200" cap="none" spc="0" normalizeH="0" baseline="0" noProof="0" dirty="0" err="1">
                <a:ln>
                  <a:noFill/>
                </a:ln>
                <a:solidFill>
                  <a:prstClr val="black"/>
                </a:solidFill>
                <a:effectLst/>
                <a:uLnTx/>
                <a:uFillTx/>
                <a:latin typeface="Heebo Light" panose="00000400000000000000" pitchFamily="2" charset="-79"/>
                <a:ea typeface="Calibri" panose="020F0502020204030204" pitchFamily="34" charset="0"/>
                <a:cs typeface="+mn-cs"/>
              </a:rPr>
              <a:t>Verfasser:innen</a:t>
            </a:r>
            <a:r>
              <a:rPr kumimoji="0" lang="de-AT" sz="1000" b="0" i="0" u="none" strike="noStrike" kern="1200" cap="none" spc="0" normalizeH="0" baseline="0" noProof="0">
                <a:ln>
                  <a:noFill/>
                </a:ln>
                <a:solidFill>
                  <a:prstClr val="black"/>
                </a:solidFill>
                <a:effectLst/>
                <a:uLnTx/>
                <a:uFillTx/>
                <a:latin typeface="Heebo Light" panose="00000400000000000000" pitchFamily="2" charset="-79"/>
                <a:ea typeface="Calibri" panose="020F0502020204030204" pitchFamily="34" charset="0"/>
                <a:cs typeface="+mn-cs"/>
              </a:rPr>
              <a:t> wieder</a:t>
            </a: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 </a:t>
            </a:r>
            <a:b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b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Die Europäische Kommission kann nicht für eine etwaige Verwendung der darin enthaltenen Informationen haftbar gemacht werden.</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Grafik 21" descr="Icon CC BY SA">
            <a:hlinkClick r:id="rId5"/>
            <a:extLst>
              <a:ext uri="{FF2B5EF4-FFF2-40B4-BE49-F238E27FC236}">
                <a16:creationId xmlns:a16="http://schemas.microsoft.com/office/drawing/2014/main" id="{D706A3F2-0785-F337-7EF7-1FBEBAD1E05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90860" y="2986568"/>
            <a:ext cx="1219835" cy="427990"/>
          </a:xfrm>
          <a:prstGeom prst="rect">
            <a:avLst/>
          </a:prstGeom>
          <a:noFill/>
          <a:ln>
            <a:noFill/>
          </a:ln>
        </p:spPr>
      </p:pic>
      <p:sp>
        <p:nvSpPr>
          <p:cNvPr id="24" name="Textfeld 23">
            <a:extLst>
              <a:ext uri="{FF2B5EF4-FFF2-40B4-BE49-F238E27FC236}">
                <a16:creationId xmlns:a16="http://schemas.microsoft.com/office/drawing/2014/main" id="{A0B667FC-E6D9-9C58-EE62-98F625EBBD0E}"/>
              </a:ext>
            </a:extLst>
          </p:cNvPr>
          <p:cNvSpPr txBox="1"/>
          <p:nvPr/>
        </p:nvSpPr>
        <p:spPr>
          <a:xfrm>
            <a:off x="9933726" y="2954888"/>
            <a:ext cx="135070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t>CC BY-SA 4.0 </a:t>
            </a:r>
            <a:b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br>
            <a: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t>Lizenzvertrag</a:t>
            </a:r>
            <a:endPar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endParaRPr>
          </a:p>
        </p:txBody>
      </p:sp>
      <p:sp>
        <p:nvSpPr>
          <p:cNvPr id="28" name="Textfeld 27">
            <a:extLst>
              <a:ext uri="{FF2B5EF4-FFF2-40B4-BE49-F238E27FC236}">
                <a16:creationId xmlns:a16="http://schemas.microsoft.com/office/drawing/2014/main" id="{6EA47F78-49FB-6055-594D-62A74F732FB0}"/>
              </a:ext>
            </a:extLst>
          </p:cNvPr>
          <p:cNvSpPr txBox="1"/>
          <p:nvPr/>
        </p:nvSpPr>
        <p:spPr>
          <a:xfrm>
            <a:off x="7907867" y="3602638"/>
            <a:ext cx="4046406" cy="461665"/>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Die Texte und Graphiken in diesem Unterrichtsstundenkonzept stehen </a:t>
            </a:r>
            <a:b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b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soweit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kein:e</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andere:r</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Urheber:in</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zitiert oder mit © angegeben ist – </a:t>
            </a:r>
            <a:b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br>
            <a: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unter Creative Commons Lizenz CC BY-SA 4.0 International.</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77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744F1-7E61-F1A8-AE8E-583E47FF1428}"/>
              </a:ext>
            </a:extLst>
          </p:cNvPr>
          <p:cNvSpPr>
            <a:spLocks noGrp="1"/>
          </p:cNvSpPr>
          <p:nvPr>
            <p:ph type="ctrTitle"/>
          </p:nvPr>
        </p:nvSpPr>
        <p:spPr>
          <a:xfrm>
            <a:off x="584200" y="3692786"/>
            <a:ext cx="7644007" cy="2387600"/>
          </a:xfrm>
        </p:spPr>
        <p:txBody>
          <a:bodyPr>
            <a:normAutofit fontScale="90000"/>
          </a:bodyPr>
          <a:lstStyle/>
          <a:p>
            <a:pPr algn="l"/>
            <a:r>
              <a:rPr lang="de-DE"/>
              <a:t>Bau und Erprobung </a:t>
            </a:r>
            <a:br>
              <a:rPr lang="de-DE"/>
            </a:br>
            <a:r>
              <a:rPr lang="de-DE"/>
              <a:t>einer Low-</a:t>
            </a:r>
            <a:r>
              <a:rPr lang="de-DE" err="1"/>
              <a:t>Cost</a:t>
            </a:r>
            <a:r>
              <a:rPr lang="de-DE"/>
              <a:t>-Destillationsapparatur</a:t>
            </a:r>
            <a:endParaRPr lang="en-DE"/>
          </a:p>
        </p:txBody>
      </p:sp>
      <p:pic>
        <p:nvPicPr>
          <p:cNvPr id="3" name="Grafik 2">
            <a:extLst>
              <a:ext uri="{FF2B5EF4-FFF2-40B4-BE49-F238E27FC236}">
                <a16:creationId xmlns:a16="http://schemas.microsoft.com/office/drawing/2014/main" id="{93676429-AB70-534C-3A64-2E043A198D16}"/>
              </a:ext>
            </a:extLst>
          </p:cNvPr>
          <p:cNvPicPr>
            <a:picLocks noChangeAspect="1"/>
          </p:cNvPicPr>
          <p:nvPr/>
        </p:nvPicPr>
        <p:blipFill>
          <a:blip r:embed="rId3"/>
          <a:stretch>
            <a:fillRect/>
          </a:stretch>
        </p:blipFill>
        <p:spPr>
          <a:xfrm rot="20768455">
            <a:off x="545035" y="1564366"/>
            <a:ext cx="1115665" cy="999831"/>
          </a:xfrm>
          <a:prstGeom prst="rect">
            <a:avLst/>
          </a:prstGeom>
        </p:spPr>
      </p:pic>
      <p:sp>
        <p:nvSpPr>
          <p:cNvPr id="4" name="Textfeld 3">
            <a:extLst>
              <a:ext uri="{FF2B5EF4-FFF2-40B4-BE49-F238E27FC236}">
                <a16:creationId xmlns:a16="http://schemas.microsoft.com/office/drawing/2014/main" id="{D6D113E3-DD45-8171-6546-A2D7268375D1}"/>
              </a:ext>
            </a:extLst>
          </p:cNvPr>
          <p:cNvSpPr txBox="1"/>
          <p:nvPr/>
        </p:nvSpPr>
        <p:spPr>
          <a:xfrm>
            <a:off x="1913913" y="1809472"/>
            <a:ext cx="9918700" cy="646331"/>
          </a:xfrm>
          <a:prstGeom prst="rect">
            <a:avLst/>
          </a:prstGeom>
          <a:noFill/>
        </p:spPr>
        <p:txBody>
          <a:bodyPr wrap="square" rtlCol="0">
            <a:spAutoFit/>
          </a:bodyPr>
          <a:lstStyle/>
          <a:p>
            <a:r>
              <a:rPr lang="de-DE" sz="3600" b="1">
                <a:solidFill>
                  <a:srgbClr val="349937"/>
                </a:solidFill>
              </a:rPr>
              <a:t>Wie lässt sich Trinkalkohol aus Wein gewinnen?</a:t>
            </a:r>
            <a:endParaRPr lang="en-DE" sz="3600" b="1">
              <a:solidFill>
                <a:srgbClr val="349937"/>
              </a:solidFill>
            </a:endParaRPr>
          </a:p>
        </p:txBody>
      </p:sp>
      <p:sp>
        <p:nvSpPr>
          <p:cNvPr id="6" name="Textfeld 5">
            <a:extLst>
              <a:ext uri="{FF2B5EF4-FFF2-40B4-BE49-F238E27FC236}">
                <a16:creationId xmlns:a16="http://schemas.microsoft.com/office/drawing/2014/main" id="{F09DE407-6956-2938-22B2-E85C4763EB6B}"/>
              </a:ext>
            </a:extLst>
          </p:cNvPr>
          <p:cNvSpPr txBox="1"/>
          <p:nvPr/>
        </p:nvSpPr>
        <p:spPr>
          <a:xfrm>
            <a:off x="584200" y="702579"/>
            <a:ext cx="6096000" cy="523220"/>
          </a:xfrm>
          <a:prstGeom prst="rect">
            <a:avLst/>
          </a:prstGeom>
          <a:noFill/>
        </p:spPr>
        <p:txBody>
          <a:bodyPr wrap="square">
            <a:spAutoFit/>
          </a:bodyPr>
          <a:lstStyle/>
          <a:p>
            <a:r>
              <a:rPr lang="de-DE" sz="2800" b="1"/>
              <a:t>Praktikum  Cola, Fanta &amp; Wein – Teil 1b</a:t>
            </a:r>
            <a:endParaRPr lang="en-DE" sz="2800" b="1"/>
          </a:p>
        </p:txBody>
      </p:sp>
    </p:spTree>
    <p:extLst>
      <p:ext uri="{BB962C8B-B14F-4D97-AF65-F5344CB8AC3E}">
        <p14:creationId xmlns:p14="http://schemas.microsoft.com/office/powerpoint/2010/main" val="2368073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5BFB2B21-BE3D-7C7D-B16D-E75390F6E2FD}"/>
              </a:ext>
            </a:extLst>
          </p:cNvPr>
          <p:cNvGraphicFramePr>
            <a:graphicFrameLocks noGrp="1"/>
          </p:cNvGraphicFramePr>
          <p:nvPr>
            <p:extLst>
              <p:ext uri="{D42A27DB-BD31-4B8C-83A1-F6EECF244321}">
                <p14:modId xmlns:p14="http://schemas.microsoft.com/office/powerpoint/2010/main" val="3481322467"/>
              </p:ext>
            </p:extLst>
          </p:nvPr>
        </p:nvGraphicFramePr>
        <p:xfrm>
          <a:off x="432361" y="1319609"/>
          <a:ext cx="11327278" cy="5104857"/>
        </p:xfrm>
        <a:graphic>
          <a:graphicData uri="http://schemas.openxmlformats.org/drawingml/2006/table">
            <a:tbl>
              <a:tblPr firstRow="1" firstCol="1" bandRow="1">
                <a:tableStyleId>{5940675A-B579-460E-94D1-54222C63F5DA}</a:tableStyleId>
              </a:tblPr>
              <a:tblGrid>
                <a:gridCol w="7593478">
                  <a:extLst>
                    <a:ext uri="{9D8B030D-6E8A-4147-A177-3AD203B41FA5}">
                      <a16:colId xmlns:a16="http://schemas.microsoft.com/office/drawing/2014/main" val="3097121159"/>
                    </a:ext>
                  </a:extLst>
                </a:gridCol>
                <a:gridCol w="1416050">
                  <a:extLst>
                    <a:ext uri="{9D8B030D-6E8A-4147-A177-3AD203B41FA5}">
                      <a16:colId xmlns:a16="http://schemas.microsoft.com/office/drawing/2014/main" val="1211902706"/>
                    </a:ext>
                  </a:extLst>
                </a:gridCol>
                <a:gridCol w="1301750">
                  <a:extLst>
                    <a:ext uri="{9D8B030D-6E8A-4147-A177-3AD203B41FA5}">
                      <a16:colId xmlns:a16="http://schemas.microsoft.com/office/drawing/2014/main" val="328599970"/>
                    </a:ext>
                  </a:extLst>
                </a:gridCol>
                <a:gridCol w="1016000">
                  <a:extLst>
                    <a:ext uri="{9D8B030D-6E8A-4147-A177-3AD203B41FA5}">
                      <a16:colId xmlns:a16="http://schemas.microsoft.com/office/drawing/2014/main" val="3477226654"/>
                    </a:ext>
                  </a:extLst>
                </a:gridCol>
              </a:tblGrid>
              <a:tr h="272466">
                <a:tc>
                  <a:txBody>
                    <a:bodyPr/>
                    <a:lstStyle/>
                    <a:p>
                      <a:pPr algn="just"/>
                      <a:r>
                        <a:rPr lang="de-CH" sz="2400">
                          <a:solidFill>
                            <a:schemeClr val="tx1"/>
                          </a:solidFill>
                          <a:effectLst/>
                        </a:rPr>
                        <a:t>Aussage</a:t>
                      </a:r>
                      <a:endParaRPr lang="en-DE" sz="2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de-CH" sz="2400">
                          <a:solidFill>
                            <a:schemeClr val="tx1"/>
                          </a:solidFill>
                          <a:effectLst/>
                        </a:rPr>
                        <a:t>richtig</a:t>
                      </a:r>
                      <a:endParaRPr lang="en-DE" sz="2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de-CH" sz="2400">
                          <a:solidFill>
                            <a:schemeClr val="tx1"/>
                          </a:solidFill>
                          <a:effectLst/>
                        </a:rPr>
                        <a:t>falsch</a:t>
                      </a:r>
                      <a:endParaRPr lang="en-DE" sz="2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de-CH" sz="2400">
                          <a:solidFill>
                            <a:schemeClr val="tx1"/>
                          </a:solidFill>
                          <a:effectLst/>
                        </a:rPr>
                        <a:t>Beleg</a:t>
                      </a:r>
                      <a:endParaRPr lang="en-DE" sz="2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02983281"/>
                  </a:ext>
                </a:extLst>
              </a:tr>
              <a:tr h="458833">
                <a:tc>
                  <a:txBody>
                    <a:bodyPr/>
                    <a:lstStyle/>
                    <a:p>
                      <a:pPr algn="l">
                        <a:spcBef>
                          <a:spcPts val="600"/>
                        </a:spcBef>
                        <a:spcAft>
                          <a:spcPts val="600"/>
                        </a:spcAft>
                      </a:pPr>
                      <a:r>
                        <a:rPr lang="de-CH" sz="2000">
                          <a:solidFill>
                            <a:schemeClr val="tx1"/>
                          </a:solidFill>
                          <a:effectLst/>
                        </a:rPr>
                        <a:t>Wein ist eine Lösung.</a:t>
                      </a: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de-CH" sz="2000">
                          <a:solidFill>
                            <a:schemeClr val="tx1"/>
                          </a:solidFill>
                          <a:effectLst/>
                        </a:rPr>
                        <a:t> </a:t>
                      </a: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4220174"/>
                  </a:ext>
                </a:extLst>
              </a:tr>
              <a:tr h="458833">
                <a:tc>
                  <a:txBody>
                    <a:bodyPr/>
                    <a:lstStyle/>
                    <a:p>
                      <a:pPr algn="l">
                        <a:spcBef>
                          <a:spcPts val="600"/>
                        </a:spcBef>
                        <a:spcAft>
                          <a:spcPts val="600"/>
                        </a:spcAft>
                      </a:pPr>
                      <a:r>
                        <a:rPr lang="de-CH" sz="2000">
                          <a:solidFill>
                            <a:schemeClr val="tx1"/>
                          </a:solidFill>
                          <a:effectLst/>
                        </a:rPr>
                        <a:t>Der Bestandteil mit der höchsten Siedetemperatur verdampft zuerst.</a:t>
                      </a: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de-CH" sz="2000">
                          <a:solidFill>
                            <a:schemeClr val="tx1"/>
                          </a:solidFill>
                          <a:effectLst/>
                        </a:rPr>
                        <a:t> </a:t>
                      </a: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61734594"/>
                  </a:ext>
                </a:extLst>
              </a:tr>
              <a:tr h="458833">
                <a:tc>
                  <a:txBody>
                    <a:bodyPr/>
                    <a:lstStyle/>
                    <a:p>
                      <a:pPr algn="l">
                        <a:spcBef>
                          <a:spcPts val="600"/>
                        </a:spcBef>
                        <a:spcAft>
                          <a:spcPts val="600"/>
                        </a:spcAft>
                      </a:pPr>
                      <a:r>
                        <a:rPr lang="de-CH" sz="2000">
                          <a:solidFill>
                            <a:schemeClr val="tx1"/>
                          </a:solidFill>
                          <a:effectLst/>
                        </a:rPr>
                        <a:t>Im Kühler trennen sich die Bestandteile des Weins.</a:t>
                      </a: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de-CH" sz="2000">
                          <a:solidFill>
                            <a:schemeClr val="tx1"/>
                          </a:solidFill>
                          <a:effectLst/>
                        </a:rPr>
                        <a:t> </a:t>
                      </a: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5230685"/>
                  </a:ext>
                </a:extLst>
              </a:tr>
              <a:tr h="458833">
                <a:tc>
                  <a:txBody>
                    <a:bodyPr/>
                    <a:lstStyle/>
                    <a:p>
                      <a:pPr algn="l">
                        <a:spcBef>
                          <a:spcPts val="600"/>
                        </a:spcBef>
                        <a:spcAft>
                          <a:spcPts val="600"/>
                        </a:spcAft>
                      </a:pPr>
                      <a:r>
                        <a:rPr lang="de-CH" sz="2000">
                          <a:solidFill>
                            <a:schemeClr val="tx1"/>
                          </a:solidFill>
                          <a:effectLst/>
                        </a:rPr>
                        <a:t>Das Destillat bleibt im Rundkolben zurück.</a:t>
                      </a: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de-CH" sz="2000">
                          <a:solidFill>
                            <a:schemeClr val="tx1"/>
                          </a:solidFill>
                          <a:effectLst/>
                        </a:rPr>
                        <a:t> </a:t>
                      </a: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94673937"/>
                  </a:ext>
                </a:extLst>
              </a:tr>
              <a:tr h="458833">
                <a:tc>
                  <a:txBody>
                    <a:bodyPr/>
                    <a:lstStyle/>
                    <a:p>
                      <a:pPr algn="l">
                        <a:spcBef>
                          <a:spcPts val="600"/>
                        </a:spcBef>
                        <a:spcAft>
                          <a:spcPts val="600"/>
                        </a:spcAft>
                      </a:pPr>
                      <a:r>
                        <a:rPr lang="de-CH" sz="2000">
                          <a:solidFill>
                            <a:schemeClr val="tx1"/>
                          </a:solidFill>
                          <a:effectLst/>
                        </a:rPr>
                        <a:t>Fraktionen sind Portionen des Destillats.</a:t>
                      </a: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de-CH" sz="2000">
                          <a:solidFill>
                            <a:schemeClr val="tx1"/>
                          </a:solidFill>
                          <a:effectLst/>
                        </a:rPr>
                        <a:t> </a:t>
                      </a: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7630662"/>
                  </a:ext>
                </a:extLst>
              </a:tr>
              <a:tr h="458833">
                <a:tc>
                  <a:txBody>
                    <a:bodyPr/>
                    <a:lstStyle/>
                    <a:p>
                      <a:pPr algn="l">
                        <a:spcBef>
                          <a:spcPts val="600"/>
                        </a:spcBef>
                        <a:spcAft>
                          <a:spcPts val="600"/>
                        </a:spcAft>
                      </a:pPr>
                      <a:r>
                        <a:rPr lang="de-CH" sz="2000">
                          <a:solidFill>
                            <a:schemeClr val="tx1"/>
                          </a:solidFill>
                          <a:effectLst/>
                        </a:rPr>
                        <a:t>Ein Siedeverzug ist gefährlich.</a:t>
                      </a: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de-CH" sz="2000">
                          <a:solidFill>
                            <a:schemeClr val="tx1"/>
                          </a:solidFill>
                          <a:effectLst/>
                        </a:rPr>
                        <a:t> </a:t>
                      </a: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4775382"/>
                  </a:ext>
                </a:extLst>
              </a:tr>
              <a:tr h="458833">
                <a:tc>
                  <a:txBody>
                    <a:bodyPr/>
                    <a:lstStyle/>
                    <a:p>
                      <a:pPr algn="l">
                        <a:spcBef>
                          <a:spcPts val="600"/>
                        </a:spcBef>
                        <a:spcAft>
                          <a:spcPts val="600"/>
                        </a:spcAft>
                      </a:pPr>
                      <a:r>
                        <a:rPr lang="de-CH" sz="2000">
                          <a:solidFill>
                            <a:schemeClr val="tx1"/>
                          </a:solidFill>
                          <a:effectLst/>
                        </a:rPr>
                        <a:t>Die Siedesteinchen bewirken, dass der Wein siedet.</a:t>
                      </a: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de-CH" sz="2000">
                          <a:solidFill>
                            <a:schemeClr val="tx1"/>
                          </a:solidFill>
                          <a:effectLst/>
                        </a:rPr>
                        <a:t> </a:t>
                      </a: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endParaRPr lang="en-DE"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8218836"/>
                  </a:ext>
                </a:extLst>
              </a:tr>
              <a:tr h="458833">
                <a:tc>
                  <a:txBody>
                    <a:bodyPr/>
                    <a:lstStyle/>
                    <a:p>
                      <a:pPr algn="l">
                        <a:spcBef>
                          <a:spcPts val="600"/>
                        </a:spcBef>
                        <a:spcAft>
                          <a:spcPts val="600"/>
                        </a:spcAft>
                      </a:pPr>
                      <a:r>
                        <a:rPr lang="de-CH" sz="2000">
                          <a:effectLst/>
                        </a:rPr>
                        <a:t>Bei der Destillation von Wein ist der Vorlauf giftig.</a:t>
                      </a:r>
                      <a:endParaRPr lang="en-DE"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endParaRPr lang="en-DE"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de-CH" sz="2000">
                          <a:effectLst/>
                        </a:rPr>
                        <a:t> </a:t>
                      </a:r>
                      <a:endParaRPr lang="en-DE"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endParaRPr lang="en-DE"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0882910"/>
                  </a:ext>
                </a:extLst>
              </a:tr>
              <a:tr h="458833">
                <a:tc>
                  <a:txBody>
                    <a:bodyPr/>
                    <a:lstStyle/>
                    <a:p>
                      <a:pPr algn="l">
                        <a:spcBef>
                          <a:spcPts val="600"/>
                        </a:spcBef>
                        <a:spcAft>
                          <a:spcPts val="600"/>
                        </a:spcAft>
                      </a:pPr>
                      <a:r>
                        <a:rPr lang="de-CH" sz="2000">
                          <a:effectLst/>
                        </a:rPr>
                        <a:t>Bei der Destillation wird reines Ethanol gewonnen.</a:t>
                      </a:r>
                      <a:endParaRPr lang="en-DE"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de-CH" sz="2000">
                          <a:effectLst/>
                        </a:rPr>
                        <a:t> </a:t>
                      </a:r>
                      <a:endParaRPr lang="en-DE"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endParaRPr lang="en-DE"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endParaRPr lang="en-DE"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8362142"/>
                  </a:ext>
                </a:extLst>
              </a:tr>
              <a:tr h="609600">
                <a:tc>
                  <a:txBody>
                    <a:bodyPr/>
                    <a:lstStyle/>
                    <a:p>
                      <a:pPr algn="l">
                        <a:spcBef>
                          <a:spcPts val="600"/>
                        </a:spcBef>
                        <a:spcAft>
                          <a:spcPts val="600"/>
                        </a:spcAft>
                      </a:pPr>
                      <a:r>
                        <a:rPr lang="de-CH" sz="2000">
                          <a:effectLst/>
                        </a:rPr>
                        <a:t>Wenn die Anziehungskräfte zwischen verschiedenen Teilchen stark sind, lassen sich die Stoffe durch Destillation schlecht trennen.</a:t>
                      </a:r>
                      <a:endParaRPr lang="en-DE"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endParaRPr lang="en-DE"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de-CH" sz="2000">
                          <a:effectLst/>
                        </a:rPr>
                        <a:t> </a:t>
                      </a:r>
                      <a:endParaRPr lang="en-DE"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endParaRPr lang="en-DE"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7110107"/>
                  </a:ext>
                </a:extLst>
              </a:tr>
            </a:tbl>
          </a:graphicData>
        </a:graphic>
      </p:graphicFrame>
      <p:sp>
        <p:nvSpPr>
          <p:cNvPr id="3" name="Rectangle 1">
            <a:extLst>
              <a:ext uri="{FF2B5EF4-FFF2-40B4-BE49-F238E27FC236}">
                <a16:creationId xmlns:a16="http://schemas.microsoft.com/office/drawing/2014/main" id="{2DF3C578-A34E-E70B-C8A8-6515F7933F65}"/>
              </a:ext>
            </a:extLst>
          </p:cNvPr>
          <p:cNvSpPr>
            <a:spLocks noChangeArrowheads="1"/>
          </p:cNvSpPr>
          <p:nvPr/>
        </p:nvSpPr>
        <p:spPr bwMode="auto">
          <a:xfrm>
            <a:off x="1564795" y="269224"/>
            <a:ext cx="10041646"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en-DE" sz="2800" b="1" i="0" u="none" strike="noStrike" cap="none" normalizeH="0" baseline="0">
                <a:ln>
                  <a:noFill/>
                </a:ln>
                <a:solidFill>
                  <a:srgbClr val="349937"/>
                </a:solidFill>
                <a:effectLst/>
                <a:latin typeface="Tahoma" panose="020B0604030504040204" pitchFamily="34" charset="0"/>
                <a:ea typeface="Times New Roman" panose="02020603050405020304" pitchFamily="18" charset="0"/>
                <a:cs typeface="Tahoma" panose="020B0604030504040204" pitchFamily="34" charset="0"/>
              </a:rPr>
              <a:t>Wie funktioniert eine Destillation?</a:t>
            </a:r>
            <a:endParaRPr kumimoji="0" lang="de-CH" altLang="en-DE" sz="2800" b="0" i="0" u="none" strike="noStrike" cap="none" normalizeH="0" baseline="0">
              <a:ln>
                <a:noFill/>
              </a:ln>
              <a:solidFill>
                <a:srgbClr val="349937"/>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en-DE" sz="2800" b="0" i="0" u="none" strike="noStrike" cap="none" normalizeH="0" baseline="0">
                <a:ln>
                  <a:noFill/>
                </a:ln>
                <a:solidFill>
                  <a:srgbClr val="0099CD"/>
                </a:solidFill>
                <a:effectLst/>
                <a:latin typeface="Tahoma" panose="020B0604030504040204" pitchFamily="34" charset="0"/>
                <a:ea typeface="Times New Roman" panose="02020603050405020304" pitchFamily="18" charset="0"/>
                <a:cs typeface="Tahoma" panose="020B0604030504040204" pitchFamily="34" charset="0"/>
              </a:rPr>
              <a:t>Kreuze an, ob folgende Aussagen richtig oder falsch sind:</a:t>
            </a:r>
            <a:endParaRPr kumimoji="0" lang="de-CH" altLang="en-DE" sz="2800" b="0" i="0" u="none" strike="noStrike" cap="none" normalizeH="0" baseline="0">
              <a:ln>
                <a:noFill/>
              </a:ln>
              <a:solidFill>
                <a:srgbClr val="0099CD"/>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CH" altLang="en-DE" sz="1800" b="0" i="0" u="none" strike="noStrike" cap="none" normalizeH="0" baseline="0">
              <a:ln>
                <a:noFill/>
              </a:ln>
              <a:solidFill>
                <a:schemeClr val="tx1"/>
              </a:solidFill>
              <a:effectLst/>
              <a:latin typeface="Arial" panose="020B0604020202020204" pitchFamily="34" charset="0"/>
            </a:endParaRPr>
          </a:p>
        </p:txBody>
      </p:sp>
      <p:pic>
        <p:nvPicPr>
          <p:cNvPr id="4" name="Grafik 3">
            <a:extLst>
              <a:ext uri="{FF2B5EF4-FFF2-40B4-BE49-F238E27FC236}">
                <a16:creationId xmlns:a16="http://schemas.microsoft.com/office/drawing/2014/main" id="{EBE15499-0224-6C10-5B8C-7999EBB31629}"/>
              </a:ext>
            </a:extLst>
          </p:cNvPr>
          <p:cNvPicPr>
            <a:picLocks noChangeAspect="1"/>
          </p:cNvPicPr>
          <p:nvPr/>
        </p:nvPicPr>
        <p:blipFill>
          <a:blip r:embed="rId3"/>
          <a:stretch>
            <a:fillRect/>
          </a:stretch>
        </p:blipFill>
        <p:spPr>
          <a:xfrm rot="20768455">
            <a:off x="345622" y="200711"/>
            <a:ext cx="1115665" cy="999831"/>
          </a:xfrm>
          <a:prstGeom prst="rect">
            <a:avLst/>
          </a:prstGeom>
        </p:spPr>
      </p:pic>
      <p:sp>
        <p:nvSpPr>
          <p:cNvPr id="5" name="Textfeld 4">
            <a:extLst>
              <a:ext uri="{FF2B5EF4-FFF2-40B4-BE49-F238E27FC236}">
                <a16:creationId xmlns:a16="http://schemas.microsoft.com/office/drawing/2014/main" id="{2FE9E7AD-FF4D-BB84-7AAD-2E966F601EB5}"/>
              </a:ext>
            </a:extLst>
          </p:cNvPr>
          <p:cNvSpPr txBox="1"/>
          <p:nvPr/>
        </p:nvSpPr>
        <p:spPr>
          <a:xfrm>
            <a:off x="8329353" y="1687910"/>
            <a:ext cx="814647" cy="461665"/>
          </a:xfrm>
          <a:prstGeom prst="rect">
            <a:avLst/>
          </a:prstGeom>
          <a:noFill/>
        </p:spPr>
        <p:txBody>
          <a:bodyPr wrap="square" rtlCol="0">
            <a:spAutoFit/>
          </a:bodyPr>
          <a:lstStyle/>
          <a:p>
            <a:pPr algn="ctr"/>
            <a:r>
              <a:rPr lang="de-DE" sz="2400" b="1"/>
              <a:t>X</a:t>
            </a:r>
            <a:endParaRPr lang="en-DE" sz="2400" b="1"/>
          </a:p>
        </p:txBody>
      </p:sp>
      <p:sp>
        <p:nvSpPr>
          <p:cNvPr id="6" name="Textfeld 5">
            <a:extLst>
              <a:ext uri="{FF2B5EF4-FFF2-40B4-BE49-F238E27FC236}">
                <a16:creationId xmlns:a16="http://schemas.microsoft.com/office/drawing/2014/main" id="{3F2E6526-5641-05A4-579E-F5ED760E918D}"/>
              </a:ext>
            </a:extLst>
          </p:cNvPr>
          <p:cNvSpPr txBox="1"/>
          <p:nvPr/>
        </p:nvSpPr>
        <p:spPr>
          <a:xfrm>
            <a:off x="10863837" y="1693964"/>
            <a:ext cx="814647" cy="461665"/>
          </a:xfrm>
          <a:prstGeom prst="rect">
            <a:avLst/>
          </a:prstGeom>
          <a:noFill/>
        </p:spPr>
        <p:txBody>
          <a:bodyPr wrap="square" rtlCol="0">
            <a:spAutoFit/>
          </a:bodyPr>
          <a:lstStyle/>
          <a:p>
            <a:pPr algn="ctr"/>
            <a:r>
              <a:rPr lang="de-DE" sz="2400"/>
              <a:t>1-6</a:t>
            </a:r>
            <a:endParaRPr lang="en-DE" sz="2400"/>
          </a:p>
        </p:txBody>
      </p:sp>
      <p:sp>
        <p:nvSpPr>
          <p:cNvPr id="7" name="Textfeld 6">
            <a:extLst>
              <a:ext uri="{FF2B5EF4-FFF2-40B4-BE49-F238E27FC236}">
                <a16:creationId xmlns:a16="http://schemas.microsoft.com/office/drawing/2014/main" id="{A1726A84-05AD-CB41-886C-593C156CF454}"/>
              </a:ext>
            </a:extLst>
          </p:cNvPr>
          <p:cNvSpPr txBox="1"/>
          <p:nvPr/>
        </p:nvSpPr>
        <p:spPr>
          <a:xfrm>
            <a:off x="9664931" y="2155629"/>
            <a:ext cx="814647" cy="461665"/>
          </a:xfrm>
          <a:prstGeom prst="rect">
            <a:avLst/>
          </a:prstGeom>
          <a:noFill/>
        </p:spPr>
        <p:txBody>
          <a:bodyPr wrap="square" rtlCol="0">
            <a:spAutoFit/>
          </a:bodyPr>
          <a:lstStyle/>
          <a:p>
            <a:pPr algn="ctr"/>
            <a:r>
              <a:rPr lang="de-DE" sz="2400" b="1"/>
              <a:t>X</a:t>
            </a:r>
            <a:endParaRPr lang="en-DE" sz="2400" b="1"/>
          </a:p>
        </p:txBody>
      </p:sp>
      <p:sp>
        <p:nvSpPr>
          <p:cNvPr id="8" name="Textfeld 7">
            <a:extLst>
              <a:ext uri="{FF2B5EF4-FFF2-40B4-BE49-F238E27FC236}">
                <a16:creationId xmlns:a16="http://schemas.microsoft.com/office/drawing/2014/main" id="{521632F7-E684-A387-2847-DF1553E03E02}"/>
              </a:ext>
            </a:extLst>
          </p:cNvPr>
          <p:cNvSpPr txBox="1"/>
          <p:nvPr/>
        </p:nvSpPr>
        <p:spPr>
          <a:xfrm>
            <a:off x="10863837" y="2149575"/>
            <a:ext cx="814647" cy="461665"/>
          </a:xfrm>
          <a:prstGeom prst="rect">
            <a:avLst/>
          </a:prstGeom>
          <a:noFill/>
        </p:spPr>
        <p:txBody>
          <a:bodyPr wrap="square" rtlCol="0">
            <a:spAutoFit/>
          </a:bodyPr>
          <a:lstStyle/>
          <a:p>
            <a:pPr algn="ctr"/>
            <a:r>
              <a:rPr lang="de-DE" sz="2400"/>
              <a:t>8-9</a:t>
            </a:r>
            <a:endParaRPr lang="en-DE" sz="2400"/>
          </a:p>
        </p:txBody>
      </p:sp>
      <p:sp>
        <p:nvSpPr>
          <p:cNvPr id="9" name="Textfeld 8">
            <a:extLst>
              <a:ext uri="{FF2B5EF4-FFF2-40B4-BE49-F238E27FC236}">
                <a16:creationId xmlns:a16="http://schemas.microsoft.com/office/drawing/2014/main" id="{547B23C1-B313-82E9-5966-705468067C6D}"/>
              </a:ext>
            </a:extLst>
          </p:cNvPr>
          <p:cNvSpPr txBox="1"/>
          <p:nvPr/>
        </p:nvSpPr>
        <p:spPr>
          <a:xfrm>
            <a:off x="9664931" y="2599506"/>
            <a:ext cx="814647" cy="461665"/>
          </a:xfrm>
          <a:prstGeom prst="rect">
            <a:avLst/>
          </a:prstGeom>
          <a:noFill/>
        </p:spPr>
        <p:txBody>
          <a:bodyPr wrap="square" rtlCol="0">
            <a:spAutoFit/>
          </a:bodyPr>
          <a:lstStyle/>
          <a:p>
            <a:pPr algn="ctr"/>
            <a:r>
              <a:rPr lang="de-DE" sz="2400" b="1"/>
              <a:t>X</a:t>
            </a:r>
            <a:endParaRPr lang="en-DE" sz="2400" b="1"/>
          </a:p>
        </p:txBody>
      </p:sp>
      <p:sp>
        <p:nvSpPr>
          <p:cNvPr id="10" name="Textfeld 9">
            <a:extLst>
              <a:ext uri="{FF2B5EF4-FFF2-40B4-BE49-F238E27FC236}">
                <a16:creationId xmlns:a16="http://schemas.microsoft.com/office/drawing/2014/main" id="{7FCA4C61-1FC8-2FFD-923F-A4CD0472F07E}"/>
              </a:ext>
            </a:extLst>
          </p:cNvPr>
          <p:cNvSpPr txBox="1"/>
          <p:nvPr/>
        </p:nvSpPr>
        <p:spPr>
          <a:xfrm>
            <a:off x="10863836" y="2587772"/>
            <a:ext cx="814647" cy="461665"/>
          </a:xfrm>
          <a:prstGeom prst="rect">
            <a:avLst/>
          </a:prstGeom>
          <a:noFill/>
        </p:spPr>
        <p:txBody>
          <a:bodyPr wrap="square" rtlCol="0">
            <a:spAutoFit/>
          </a:bodyPr>
          <a:lstStyle/>
          <a:p>
            <a:pPr algn="ctr"/>
            <a:r>
              <a:rPr lang="de-DE" sz="2400"/>
              <a:t>11</a:t>
            </a:r>
            <a:endParaRPr lang="en-DE" sz="2400"/>
          </a:p>
        </p:txBody>
      </p:sp>
      <p:sp>
        <p:nvSpPr>
          <p:cNvPr id="11" name="Textfeld 10">
            <a:extLst>
              <a:ext uri="{FF2B5EF4-FFF2-40B4-BE49-F238E27FC236}">
                <a16:creationId xmlns:a16="http://schemas.microsoft.com/office/drawing/2014/main" id="{F0D7525F-ED97-89F8-7DCB-A698EB1DB872}"/>
              </a:ext>
            </a:extLst>
          </p:cNvPr>
          <p:cNvSpPr txBox="1"/>
          <p:nvPr/>
        </p:nvSpPr>
        <p:spPr>
          <a:xfrm>
            <a:off x="9664930" y="3049437"/>
            <a:ext cx="814647" cy="461665"/>
          </a:xfrm>
          <a:prstGeom prst="rect">
            <a:avLst/>
          </a:prstGeom>
          <a:noFill/>
        </p:spPr>
        <p:txBody>
          <a:bodyPr wrap="square" rtlCol="0">
            <a:spAutoFit/>
          </a:bodyPr>
          <a:lstStyle/>
          <a:p>
            <a:pPr algn="ctr"/>
            <a:r>
              <a:rPr lang="de-DE" sz="2400" b="1"/>
              <a:t>X</a:t>
            </a:r>
            <a:endParaRPr lang="en-DE" sz="2400" b="1"/>
          </a:p>
        </p:txBody>
      </p:sp>
      <p:sp>
        <p:nvSpPr>
          <p:cNvPr id="12" name="Textfeld 11">
            <a:extLst>
              <a:ext uri="{FF2B5EF4-FFF2-40B4-BE49-F238E27FC236}">
                <a16:creationId xmlns:a16="http://schemas.microsoft.com/office/drawing/2014/main" id="{B358B370-D124-4A6F-BC90-2F6AC619B6EA}"/>
              </a:ext>
            </a:extLst>
          </p:cNvPr>
          <p:cNvSpPr txBox="1"/>
          <p:nvPr/>
        </p:nvSpPr>
        <p:spPr>
          <a:xfrm>
            <a:off x="10758442" y="3061171"/>
            <a:ext cx="1001198" cy="461665"/>
          </a:xfrm>
          <a:prstGeom prst="rect">
            <a:avLst/>
          </a:prstGeom>
          <a:noFill/>
        </p:spPr>
        <p:txBody>
          <a:bodyPr wrap="square" rtlCol="0">
            <a:spAutoFit/>
          </a:bodyPr>
          <a:lstStyle/>
          <a:p>
            <a:pPr algn="ctr"/>
            <a:r>
              <a:rPr lang="de-DE" sz="2400"/>
              <a:t>12-13</a:t>
            </a:r>
            <a:endParaRPr lang="en-DE" sz="2400"/>
          </a:p>
        </p:txBody>
      </p:sp>
      <p:sp>
        <p:nvSpPr>
          <p:cNvPr id="13" name="Textfeld 12">
            <a:extLst>
              <a:ext uri="{FF2B5EF4-FFF2-40B4-BE49-F238E27FC236}">
                <a16:creationId xmlns:a16="http://schemas.microsoft.com/office/drawing/2014/main" id="{31FA9701-58C8-0FE7-E1CF-271120513C51}"/>
              </a:ext>
            </a:extLst>
          </p:cNvPr>
          <p:cNvSpPr txBox="1"/>
          <p:nvPr/>
        </p:nvSpPr>
        <p:spPr>
          <a:xfrm>
            <a:off x="8344068" y="3522836"/>
            <a:ext cx="814647" cy="461665"/>
          </a:xfrm>
          <a:prstGeom prst="rect">
            <a:avLst/>
          </a:prstGeom>
          <a:noFill/>
        </p:spPr>
        <p:txBody>
          <a:bodyPr wrap="square" rtlCol="0">
            <a:spAutoFit/>
          </a:bodyPr>
          <a:lstStyle/>
          <a:p>
            <a:pPr algn="ctr"/>
            <a:r>
              <a:rPr lang="de-DE" sz="2400" b="1"/>
              <a:t>X</a:t>
            </a:r>
            <a:endParaRPr lang="en-DE" sz="2400" b="1"/>
          </a:p>
        </p:txBody>
      </p:sp>
      <p:sp>
        <p:nvSpPr>
          <p:cNvPr id="14" name="Textfeld 13">
            <a:extLst>
              <a:ext uri="{FF2B5EF4-FFF2-40B4-BE49-F238E27FC236}">
                <a16:creationId xmlns:a16="http://schemas.microsoft.com/office/drawing/2014/main" id="{9ECA16B7-4CF9-DB1C-5CC7-972E9BDA72A2}"/>
              </a:ext>
            </a:extLst>
          </p:cNvPr>
          <p:cNvSpPr txBox="1"/>
          <p:nvPr/>
        </p:nvSpPr>
        <p:spPr>
          <a:xfrm>
            <a:off x="10863837" y="3511102"/>
            <a:ext cx="814647" cy="461665"/>
          </a:xfrm>
          <a:prstGeom prst="rect">
            <a:avLst/>
          </a:prstGeom>
          <a:noFill/>
        </p:spPr>
        <p:txBody>
          <a:bodyPr wrap="square" rtlCol="0">
            <a:spAutoFit/>
          </a:bodyPr>
          <a:lstStyle/>
          <a:p>
            <a:pPr algn="ctr"/>
            <a:r>
              <a:rPr lang="de-DE" sz="2400"/>
              <a:t>15</a:t>
            </a:r>
            <a:endParaRPr lang="en-DE" sz="2400"/>
          </a:p>
        </p:txBody>
      </p:sp>
      <p:sp>
        <p:nvSpPr>
          <p:cNvPr id="15" name="Textfeld 14">
            <a:extLst>
              <a:ext uri="{FF2B5EF4-FFF2-40B4-BE49-F238E27FC236}">
                <a16:creationId xmlns:a16="http://schemas.microsoft.com/office/drawing/2014/main" id="{453C88FD-3A1A-E8A3-B868-B3DD948E53B8}"/>
              </a:ext>
            </a:extLst>
          </p:cNvPr>
          <p:cNvSpPr txBox="1"/>
          <p:nvPr/>
        </p:nvSpPr>
        <p:spPr>
          <a:xfrm>
            <a:off x="8329353" y="3981440"/>
            <a:ext cx="814647" cy="461665"/>
          </a:xfrm>
          <a:prstGeom prst="rect">
            <a:avLst/>
          </a:prstGeom>
          <a:noFill/>
        </p:spPr>
        <p:txBody>
          <a:bodyPr wrap="square" rtlCol="0">
            <a:spAutoFit/>
          </a:bodyPr>
          <a:lstStyle/>
          <a:p>
            <a:pPr algn="ctr"/>
            <a:r>
              <a:rPr lang="de-DE" sz="2400" b="1"/>
              <a:t>X</a:t>
            </a:r>
            <a:endParaRPr lang="en-DE" sz="2400" b="1"/>
          </a:p>
        </p:txBody>
      </p:sp>
      <p:sp>
        <p:nvSpPr>
          <p:cNvPr id="16" name="Textfeld 15">
            <a:extLst>
              <a:ext uri="{FF2B5EF4-FFF2-40B4-BE49-F238E27FC236}">
                <a16:creationId xmlns:a16="http://schemas.microsoft.com/office/drawing/2014/main" id="{65E89719-2E2A-32F9-48C3-9E4364A13C00}"/>
              </a:ext>
            </a:extLst>
          </p:cNvPr>
          <p:cNvSpPr txBox="1"/>
          <p:nvPr/>
        </p:nvSpPr>
        <p:spPr>
          <a:xfrm>
            <a:off x="10863836" y="3970356"/>
            <a:ext cx="814647" cy="461665"/>
          </a:xfrm>
          <a:prstGeom prst="rect">
            <a:avLst/>
          </a:prstGeom>
          <a:noFill/>
        </p:spPr>
        <p:txBody>
          <a:bodyPr wrap="square" rtlCol="0">
            <a:spAutoFit/>
          </a:bodyPr>
          <a:lstStyle/>
          <a:p>
            <a:pPr algn="ctr"/>
            <a:r>
              <a:rPr lang="de-DE" sz="2400"/>
              <a:t>18</a:t>
            </a:r>
            <a:endParaRPr lang="en-DE" sz="2400"/>
          </a:p>
        </p:txBody>
      </p:sp>
      <p:sp>
        <p:nvSpPr>
          <p:cNvPr id="17" name="Textfeld 16">
            <a:extLst>
              <a:ext uri="{FF2B5EF4-FFF2-40B4-BE49-F238E27FC236}">
                <a16:creationId xmlns:a16="http://schemas.microsoft.com/office/drawing/2014/main" id="{244BD5F1-AB70-C12C-2D21-09CFB7FB8D94}"/>
              </a:ext>
            </a:extLst>
          </p:cNvPr>
          <p:cNvSpPr txBox="1"/>
          <p:nvPr/>
        </p:nvSpPr>
        <p:spPr>
          <a:xfrm>
            <a:off x="9703724" y="4420871"/>
            <a:ext cx="814647" cy="461665"/>
          </a:xfrm>
          <a:prstGeom prst="rect">
            <a:avLst/>
          </a:prstGeom>
          <a:noFill/>
        </p:spPr>
        <p:txBody>
          <a:bodyPr wrap="square" rtlCol="0">
            <a:spAutoFit/>
          </a:bodyPr>
          <a:lstStyle/>
          <a:p>
            <a:pPr algn="ctr"/>
            <a:r>
              <a:rPr lang="de-DE" sz="2400" b="1"/>
              <a:t>X</a:t>
            </a:r>
            <a:endParaRPr lang="en-DE" sz="2400" b="1"/>
          </a:p>
        </p:txBody>
      </p:sp>
      <p:sp>
        <p:nvSpPr>
          <p:cNvPr id="18" name="Textfeld 17">
            <a:extLst>
              <a:ext uri="{FF2B5EF4-FFF2-40B4-BE49-F238E27FC236}">
                <a16:creationId xmlns:a16="http://schemas.microsoft.com/office/drawing/2014/main" id="{8D6B4565-38F4-287F-063A-EC91F99296D1}"/>
              </a:ext>
            </a:extLst>
          </p:cNvPr>
          <p:cNvSpPr txBox="1"/>
          <p:nvPr/>
        </p:nvSpPr>
        <p:spPr>
          <a:xfrm>
            <a:off x="10765799" y="4429937"/>
            <a:ext cx="1001198" cy="461665"/>
          </a:xfrm>
          <a:prstGeom prst="rect">
            <a:avLst/>
          </a:prstGeom>
          <a:noFill/>
        </p:spPr>
        <p:txBody>
          <a:bodyPr wrap="square" rtlCol="0">
            <a:spAutoFit/>
          </a:bodyPr>
          <a:lstStyle/>
          <a:p>
            <a:pPr algn="ctr"/>
            <a:r>
              <a:rPr lang="de-DE" sz="2400"/>
              <a:t>16-17</a:t>
            </a:r>
            <a:endParaRPr lang="en-DE" sz="2400"/>
          </a:p>
        </p:txBody>
      </p:sp>
      <p:sp>
        <p:nvSpPr>
          <p:cNvPr id="19" name="Textfeld 18">
            <a:extLst>
              <a:ext uri="{FF2B5EF4-FFF2-40B4-BE49-F238E27FC236}">
                <a16:creationId xmlns:a16="http://schemas.microsoft.com/office/drawing/2014/main" id="{092AD454-5CF4-3CB4-8AA4-6D501C97A70B}"/>
              </a:ext>
            </a:extLst>
          </p:cNvPr>
          <p:cNvSpPr txBox="1"/>
          <p:nvPr/>
        </p:nvSpPr>
        <p:spPr>
          <a:xfrm>
            <a:off x="8367118" y="4896097"/>
            <a:ext cx="814647" cy="461665"/>
          </a:xfrm>
          <a:prstGeom prst="rect">
            <a:avLst/>
          </a:prstGeom>
          <a:noFill/>
        </p:spPr>
        <p:txBody>
          <a:bodyPr wrap="square" rtlCol="0">
            <a:spAutoFit/>
          </a:bodyPr>
          <a:lstStyle/>
          <a:p>
            <a:pPr algn="ctr"/>
            <a:r>
              <a:rPr lang="de-DE" sz="2400" b="1"/>
              <a:t>X</a:t>
            </a:r>
            <a:endParaRPr lang="en-DE" sz="2400" b="1"/>
          </a:p>
        </p:txBody>
      </p:sp>
      <p:sp>
        <p:nvSpPr>
          <p:cNvPr id="20" name="Textfeld 19">
            <a:extLst>
              <a:ext uri="{FF2B5EF4-FFF2-40B4-BE49-F238E27FC236}">
                <a16:creationId xmlns:a16="http://schemas.microsoft.com/office/drawing/2014/main" id="{67928800-4680-513B-FAD4-B1D26481D47A}"/>
              </a:ext>
            </a:extLst>
          </p:cNvPr>
          <p:cNvSpPr txBox="1"/>
          <p:nvPr/>
        </p:nvSpPr>
        <p:spPr>
          <a:xfrm>
            <a:off x="10758441" y="4900206"/>
            <a:ext cx="1001198" cy="461665"/>
          </a:xfrm>
          <a:prstGeom prst="rect">
            <a:avLst/>
          </a:prstGeom>
          <a:noFill/>
        </p:spPr>
        <p:txBody>
          <a:bodyPr wrap="square" rtlCol="0">
            <a:spAutoFit/>
          </a:bodyPr>
          <a:lstStyle/>
          <a:p>
            <a:pPr algn="ctr"/>
            <a:r>
              <a:rPr lang="de-DE" sz="2400"/>
              <a:t>21-24</a:t>
            </a:r>
            <a:endParaRPr lang="en-DE" sz="2400"/>
          </a:p>
        </p:txBody>
      </p:sp>
      <p:sp>
        <p:nvSpPr>
          <p:cNvPr id="21" name="Textfeld 20">
            <a:extLst>
              <a:ext uri="{FF2B5EF4-FFF2-40B4-BE49-F238E27FC236}">
                <a16:creationId xmlns:a16="http://schemas.microsoft.com/office/drawing/2014/main" id="{518A6F7F-F8E5-170A-4EB7-B1BE0D043ECA}"/>
              </a:ext>
            </a:extLst>
          </p:cNvPr>
          <p:cNvSpPr txBox="1"/>
          <p:nvPr/>
        </p:nvSpPr>
        <p:spPr>
          <a:xfrm>
            <a:off x="9664930" y="5361871"/>
            <a:ext cx="814647" cy="461665"/>
          </a:xfrm>
          <a:prstGeom prst="rect">
            <a:avLst/>
          </a:prstGeom>
          <a:noFill/>
        </p:spPr>
        <p:txBody>
          <a:bodyPr wrap="square" rtlCol="0">
            <a:spAutoFit/>
          </a:bodyPr>
          <a:lstStyle/>
          <a:p>
            <a:pPr algn="ctr"/>
            <a:r>
              <a:rPr lang="de-DE" sz="2400" b="1"/>
              <a:t>X</a:t>
            </a:r>
            <a:endParaRPr lang="en-DE" sz="2400" b="1"/>
          </a:p>
        </p:txBody>
      </p:sp>
      <p:sp>
        <p:nvSpPr>
          <p:cNvPr id="22" name="Textfeld 21">
            <a:extLst>
              <a:ext uri="{FF2B5EF4-FFF2-40B4-BE49-F238E27FC236}">
                <a16:creationId xmlns:a16="http://schemas.microsoft.com/office/drawing/2014/main" id="{1A02F19B-E22C-1166-DEA3-49F765DF9C0F}"/>
              </a:ext>
            </a:extLst>
          </p:cNvPr>
          <p:cNvSpPr txBox="1"/>
          <p:nvPr/>
        </p:nvSpPr>
        <p:spPr>
          <a:xfrm>
            <a:off x="10758441" y="5361870"/>
            <a:ext cx="1001198" cy="461665"/>
          </a:xfrm>
          <a:prstGeom prst="rect">
            <a:avLst/>
          </a:prstGeom>
          <a:noFill/>
        </p:spPr>
        <p:txBody>
          <a:bodyPr wrap="square" rtlCol="0">
            <a:spAutoFit/>
          </a:bodyPr>
          <a:lstStyle/>
          <a:p>
            <a:pPr algn="ctr"/>
            <a:r>
              <a:rPr lang="de-DE" sz="2400"/>
              <a:t>25-27</a:t>
            </a:r>
            <a:endParaRPr lang="en-DE" sz="2400"/>
          </a:p>
        </p:txBody>
      </p:sp>
      <p:sp>
        <p:nvSpPr>
          <p:cNvPr id="23" name="Textfeld 22">
            <a:extLst>
              <a:ext uri="{FF2B5EF4-FFF2-40B4-BE49-F238E27FC236}">
                <a16:creationId xmlns:a16="http://schemas.microsoft.com/office/drawing/2014/main" id="{1D29A460-7134-D039-88E6-FE36CE433802}"/>
              </a:ext>
            </a:extLst>
          </p:cNvPr>
          <p:cNvSpPr txBox="1"/>
          <p:nvPr/>
        </p:nvSpPr>
        <p:spPr>
          <a:xfrm>
            <a:off x="8344068" y="5882541"/>
            <a:ext cx="814647" cy="461665"/>
          </a:xfrm>
          <a:prstGeom prst="rect">
            <a:avLst/>
          </a:prstGeom>
          <a:noFill/>
        </p:spPr>
        <p:txBody>
          <a:bodyPr wrap="square" rtlCol="0">
            <a:spAutoFit/>
          </a:bodyPr>
          <a:lstStyle/>
          <a:p>
            <a:pPr algn="ctr"/>
            <a:r>
              <a:rPr lang="de-DE" sz="2400" b="1"/>
              <a:t>X</a:t>
            </a:r>
            <a:endParaRPr lang="en-DE" sz="2400" b="1"/>
          </a:p>
        </p:txBody>
      </p:sp>
      <p:sp>
        <p:nvSpPr>
          <p:cNvPr id="24" name="Textfeld 23">
            <a:extLst>
              <a:ext uri="{FF2B5EF4-FFF2-40B4-BE49-F238E27FC236}">
                <a16:creationId xmlns:a16="http://schemas.microsoft.com/office/drawing/2014/main" id="{CD3ED25A-4ABE-B794-D911-88005EDD2AF7}"/>
              </a:ext>
            </a:extLst>
          </p:cNvPr>
          <p:cNvSpPr txBox="1"/>
          <p:nvPr/>
        </p:nvSpPr>
        <p:spPr>
          <a:xfrm>
            <a:off x="10863836" y="5893102"/>
            <a:ext cx="814647" cy="461665"/>
          </a:xfrm>
          <a:prstGeom prst="rect">
            <a:avLst/>
          </a:prstGeom>
          <a:noFill/>
        </p:spPr>
        <p:txBody>
          <a:bodyPr wrap="square" rtlCol="0">
            <a:spAutoFit/>
          </a:bodyPr>
          <a:lstStyle/>
          <a:p>
            <a:pPr algn="ctr"/>
            <a:r>
              <a:rPr lang="de-DE" sz="2400"/>
              <a:t>28</a:t>
            </a:r>
            <a:endParaRPr lang="en-DE" sz="2400"/>
          </a:p>
        </p:txBody>
      </p:sp>
    </p:spTree>
    <p:extLst>
      <p:ext uri="{BB962C8B-B14F-4D97-AF65-F5344CB8AC3E}">
        <p14:creationId xmlns:p14="http://schemas.microsoft.com/office/powerpoint/2010/main" val="95455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D8D84DDD-2F70-9DCE-560C-543877760A3A}"/>
              </a:ext>
            </a:extLst>
          </p:cNvPr>
          <p:cNvSpPr txBox="1"/>
          <p:nvPr/>
        </p:nvSpPr>
        <p:spPr>
          <a:xfrm>
            <a:off x="781050" y="325735"/>
            <a:ext cx="10110194" cy="646331"/>
          </a:xfrm>
          <a:prstGeom prst="rect">
            <a:avLst/>
          </a:prstGeom>
          <a:noFill/>
        </p:spPr>
        <p:txBody>
          <a:bodyPr wrap="square">
            <a:spAutoFit/>
          </a:bodyPr>
          <a:lstStyle/>
          <a:p>
            <a:pPr algn="just"/>
            <a:r>
              <a:rPr lang="de-DE" sz="1800">
                <a:solidFill>
                  <a:srgbClr val="0099CD"/>
                </a:solidFill>
                <a:effectLst/>
                <a:latin typeface="Tahoma" panose="020B0604030504040204" pitchFamily="34" charset="0"/>
                <a:ea typeface="Times New Roman" panose="02020603050405020304" pitchFamily="18" charset="0"/>
                <a:cs typeface="Times New Roman" panose="02020603050405020304" pitchFamily="18" charset="0"/>
              </a:rPr>
              <a:t>Lies nun den folgenden Text und überprüfe, ob du richtig angekreuzt hast. </a:t>
            </a:r>
          </a:p>
          <a:p>
            <a:pPr algn="just"/>
            <a:r>
              <a:rPr lang="de-DE" sz="1800">
                <a:solidFill>
                  <a:srgbClr val="0099CD"/>
                </a:solidFill>
                <a:effectLst/>
                <a:latin typeface="Tahoma" panose="020B0604030504040204" pitchFamily="34" charset="0"/>
                <a:ea typeface="Times New Roman" panose="02020603050405020304" pitchFamily="18" charset="0"/>
                <a:cs typeface="Times New Roman" panose="02020603050405020304" pitchFamily="18" charset="0"/>
              </a:rPr>
              <a:t>Notiere die Zeilennummern in der Spalte „Beleg“. </a:t>
            </a:r>
            <a:endParaRPr lang="en-DE" sz="1800">
              <a:solidFill>
                <a:srgbClr val="0099CD"/>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Grafik 11">
            <a:extLst>
              <a:ext uri="{FF2B5EF4-FFF2-40B4-BE49-F238E27FC236}">
                <a16:creationId xmlns:a16="http://schemas.microsoft.com/office/drawing/2014/main" id="{13FF197F-00BE-48EC-C031-89AA011A9473}"/>
              </a:ext>
            </a:extLst>
          </p:cNvPr>
          <p:cNvPicPr>
            <a:picLocks noChangeAspect="1"/>
          </p:cNvPicPr>
          <p:nvPr/>
        </p:nvPicPr>
        <p:blipFill>
          <a:blip r:embed="rId3"/>
          <a:stretch>
            <a:fillRect/>
          </a:stretch>
        </p:blipFill>
        <p:spPr>
          <a:xfrm>
            <a:off x="0" y="1092352"/>
            <a:ext cx="12192000" cy="4673296"/>
          </a:xfrm>
          <a:prstGeom prst="rect">
            <a:avLst/>
          </a:prstGeom>
        </p:spPr>
      </p:pic>
    </p:spTree>
    <p:extLst>
      <p:ext uri="{BB962C8B-B14F-4D97-AF65-F5344CB8AC3E}">
        <p14:creationId xmlns:p14="http://schemas.microsoft.com/office/powerpoint/2010/main" val="91421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B403DD2-B309-8500-43E8-9670D0C3EA69}"/>
              </a:ext>
            </a:extLst>
          </p:cNvPr>
          <p:cNvPicPr>
            <a:picLocks noChangeAspect="1"/>
          </p:cNvPicPr>
          <p:nvPr/>
        </p:nvPicPr>
        <p:blipFill>
          <a:blip r:embed="rId2"/>
          <a:stretch>
            <a:fillRect/>
          </a:stretch>
        </p:blipFill>
        <p:spPr>
          <a:xfrm>
            <a:off x="209550" y="288621"/>
            <a:ext cx="11671300" cy="5188545"/>
          </a:xfrm>
          <a:prstGeom prst="rect">
            <a:avLst/>
          </a:prstGeom>
        </p:spPr>
      </p:pic>
      <p:sp>
        <p:nvSpPr>
          <p:cNvPr id="7" name="Textfeld 6">
            <a:extLst>
              <a:ext uri="{FF2B5EF4-FFF2-40B4-BE49-F238E27FC236}">
                <a16:creationId xmlns:a16="http://schemas.microsoft.com/office/drawing/2014/main" id="{2AA5C57C-C6BA-9AB2-E9A4-8478C876127E}"/>
              </a:ext>
            </a:extLst>
          </p:cNvPr>
          <p:cNvSpPr txBox="1"/>
          <p:nvPr/>
        </p:nvSpPr>
        <p:spPr>
          <a:xfrm>
            <a:off x="209550" y="5577522"/>
            <a:ext cx="11671300" cy="923330"/>
          </a:xfrm>
          <a:prstGeom prst="rect">
            <a:avLst/>
          </a:prstGeom>
          <a:noFill/>
        </p:spPr>
        <p:txBody>
          <a:bodyPr wrap="square">
            <a:spAutoFit/>
          </a:bodyPr>
          <a:lstStyle/>
          <a:p>
            <a:r>
              <a:rPr lang="de-DE"/>
              <a:t>Arbeitsauftrag:</a:t>
            </a:r>
          </a:p>
          <a:p>
            <a:r>
              <a:rPr lang="de-DE"/>
              <a:t>Um Stoffe voneinander trennen zu können, braucht man verschiedene Geräte. Manche dieser Geräte bestehen aus vielen Teilen. Hier findest du eine Liste mit den Namen der Teile einer Destillationsapparatur.</a:t>
            </a:r>
          </a:p>
        </p:txBody>
      </p:sp>
    </p:spTree>
    <p:extLst>
      <p:ext uri="{BB962C8B-B14F-4D97-AF65-F5344CB8AC3E}">
        <p14:creationId xmlns:p14="http://schemas.microsoft.com/office/powerpoint/2010/main" val="1583910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B5A9F94-E6CD-F9FE-F49F-82371FED8AB6}"/>
              </a:ext>
            </a:extLst>
          </p:cNvPr>
          <p:cNvPicPr>
            <a:picLocks noChangeAspect="1"/>
          </p:cNvPicPr>
          <p:nvPr/>
        </p:nvPicPr>
        <p:blipFill rotWithShape="1">
          <a:blip r:embed="rId3"/>
          <a:srcRect l="1388" t="10070"/>
          <a:stretch/>
        </p:blipFill>
        <p:spPr>
          <a:xfrm>
            <a:off x="2990850" y="1371600"/>
            <a:ext cx="9017000" cy="5295900"/>
          </a:xfrm>
          <a:prstGeom prst="rect">
            <a:avLst/>
          </a:prstGeom>
        </p:spPr>
      </p:pic>
      <p:sp>
        <p:nvSpPr>
          <p:cNvPr id="5" name="Textfeld 4">
            <a:extLst>
              <a:ext uri="{FF2B5EF4-FFF2-40B4-BE49-F238E27FC236}">
                <a16:creationId xmlns:a16="http://schemas.microsoft.com/office/drawing/2014/main" id="{F3188638-FF99-8720-FD47-A97A11911D02}"/>
              </a:ext>
            </a:extLst>
          </p:cNvPr>
          <p:cNvSpPr txBox="1"/>
          <p:nvPr/>
        </p:nvSpPr>
        <p:spPr>
          <a:xfrm>
            <a:off x="184150" y="455766"/>
            <a:ext cx="2882900" cy="4555093"/>
          </a:xfrm>
          <a:prstGeom prst="rect">
            <a:avLst/>
          </a:prstGeom>
          <a:noFill/>
        </p:spPr>
        <p:txBody>
          <a:bodyPr wrap="square">
            <a:spAutoFit/>
          </a:bodyPr>
          <a:lstStyle/>
          <a:p>
            <a:pPr>
              <a:spcBef>
                <a:spcPts val="600"/>
              </a:spcBef>
            </a:pPr>
            <a:r>
              <a:rPr lang="de-DE"/>
              <a:t> </a:t>
            </a:r>
          </a:p>
          <a:p>
            <a:pPr>
              <a:spcBef>
                <a:spcPts val="600"/>
              </a:spcBef>
            </a:pPr>
            <a:r>
              <a:rPr lang="de-DE" b="1">
                <a:solidFill>
                  <a:srgbClr val="0099CD"/>
                </a:solidFill>
              </a:rPr>
              <a:t>Arbeitsauftrag:</a:t>
            </a:r>
          </a:p>
          <a:p>
            <a:pPr>
              <a:spcBef>
                <a:spcPts val="600"/>
              </a:spcBef>
            </a:pPr>
            <a:r>
              <a:rPr lang="de-DE">
                <a:solidFill>
                  <a:srgbClr val="0099CD"/>
                </a:solidFill>
              </a:rPr>
              <a:t>a) Ordne die Namen der Bauteile den Beschriftungs-linien zu. Du kannst dafür auch die H5P-Übung nutzen.</a:t>
            </a:r>
          </a:p>
          <a:p>
            <a:pPr>
              <a:spcBef>
                <a:spcPts val="600"/>
              </a:spcBef>
            </a:pPr>
            <a:r>
              <a:rPr lang="de-DE">
                <a:solidFill>
                  <a:srgbClr val="0099CD"/>
                </a:solidFill>
              </a:rPr>
              <a:t>b) Gib an, wofür die verschiedenen Bauteile benötigt werden. </a:t>
            </a:r>
          </a:p>
          <a:p>
            <a:pPr>
              <a:spcBef>
                <a:spcPts val="600"/>
              </a:spcBef>
            </a:pPr>
            <a:r>
              <a:rPr lang="de-DE">
                <a:solidFill>
                  <a:srgbClr val="0099CD"/>
                </a:solidFill>
              </a:rPr>
              <a:t>c) Beschreibe, wie du die Apparatur zusammen bauen musst, um Wein zu destillieren. Beachte die Reihenfolge der Arbeitsschritte.</a:t>
            </a:r>
          </a:p>
        </p:txBody>
      </p:sp>
      <p:sp>
        <p:nvSpPr>
          <p:cNvPr id="8" name="Textfeld 7">
            <a:extLst>
              <a:ext uri="{FF2B5EF4-FFF2-40B4-BE49-F238E27FC236}">
                <a16:creationId xmlns:a16="http://schemas.microsoft.com/office/drawing/2014/main" id="{C8DF00DE-9C8A-7DB9-0F2B-AA39BDAB1BE1}"/>
              </a:ext>
            </a:extLst>
          </p:cNvPr>
          <p:cNvSpPr txBox="1"/>
          <p:nvPr/>
        </p:nvSpPr>
        <p:spPr>
          <a:xfrm>
            <a:off x="184150" y="45043"/>
            <a:ext cx="10494657" cy="646331"/>
          </a:xfrm>
          <a:prstGeom prst="rect">
            <a:avLst/>
          </a:prstGeom>
          <a:noFill/>
        </p:spPr>
        <p:txBody>
          <a:bodyPr wrap="square">
            <a:spAutoFit/>
          </a:bodyPr>
          <a:lstStyle/>
          <a:p>
            <a:r>
              <a:rPr lang="de-DE" b="1">
                <a:solidFill>
                  <a:srgbClr val="349937"/>
                </a:solidFill>
              </a:rPr>
              <a:t>Infotext:</a:t>
            </a:r>
            <a:r>
              <a:rPr lang="de-DE">
                <a:solidFill>
                  <a:srgbClr val="349937"/>
                </a:solidFill>
              </a:rPr>
              <a:t> Um Stoffe voneinander trennen zu können, braucht man verschiedene Geräte. Manche dieser Geräte bestehen aus vielen Teilen. Hier findest du eine Liste mit den Namen der Teile einer Destillationsapparatur.</a:t>
            </a:r>
          </a:p>
        </p:txBody>
      </p:sp>
      <p:pic>
        <p:nvPicPr>
          <p:cNvPr id="2" name="Grafik 1">
            <a:extLst>
              <a:ext uri="{FF2B5EF4-FFF2-40B4-BE49-F238E27FC236}">
                <a16:creationId xmlns:a16="http://schemas.microsoft.com/office/drawing/2014/main" id="{F07A4C28-03FE-AAE4-64D0-03E19AA93062}"/>
              </a:ext>
            </a:extLst>
          </p:cNvPr>
          <p:cNvPicPr>
            <a:picLocks noChangeAspect="1"/>
          </p:cNvPicPr>
          <p:nvPr/>
        </p:nvPicPr>
        <p:blipFill>
          <a:blip r:embed="rId4"/>
          <a:stretch>
            <a:fillRect/>
          </a:stretch>
        </p:blipFill>
        <p:spPr>
          <a:xfrm>
            <a:off x="10634357" y="45043"/>
            <a:ext cx="1329043" cy="1243692"/>
          </a:xfrm>
          <a:prstGeom prst="rect">
            <a:avLst/>
          </a:prstGeom>
        </p:spPr>
      </p:pic>
      <p:sp>
        <p:nvSpPr>
          <p:cNvPr id="4" name="Textfeld 3">
            <a:extLst>
              <a:ext uri="{FF2B5EF4-FFF2-40B4-BE49-F238E27FC236}">
                <a16:creationId xmlns:a16="http://schemas.microsoft.com/office/drawing/2014/main" id="{3372F10E-DFB2-9940-1676-46E715B1130A}"/>
              </a:ext>
            </a:extLst>
          </p:cNvPr>
          <p:cNvSpPr txBox="1"/>
          <p:nvPr/>
        </p:nvSpPr>
        <p:spPr>
          <a:xfrm>
            <a:off x="3180403" y="752354"/>
            <a:ext cx="7340600" cy="523220"/>
          </a:xfrm>
          <a:prstGeom prst="rect">
            <a:avLst/>
          </a:prstGeom>
          <a:noFill/>
        </p:spPr>
        <p:txBody>
          <a:bodyPr wrap="square" rtlCol="0">
            <a:spAutoFit/>
          </a:bodyPr>
          <a:lstStyle/>
          <a:p>
            <a:pPr algn="ctr"/>
            <a:r>
              <a:rPr lang="de-DE" sz="2800" b="1"/>
              <a:t>Bau einer Schliff-Destillationsapparatur</a:t>
            </a:r>
            <a:endParaRPr lang="en-DE" sz="2800" b="1"/>
          </a:p>
        </p:txBody>
      </p:sp>
      <p:pic>
        <p:nvPicPr>
          <p:cNvPr id="9" name="Grafik 8">
            <a:extLst>
              <a:ext uri="{FF2B5EF4-FFF2-40B4-BE49-F238E27FC236}">
                <a16:creationId xmlns:a16="http://schemas.microsoft.com/office/drawing/2014/main" id="{52BD3415-1E47-DD1F-6769-0031FF44E6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400" y="5260187"/>
            <a:ext cx="1142047" cy="1142047"/>
          </a:xfrm>
          <a:prstGeom prst="rect">
            <a:avLst/>
          </a:prstGeom>
        </p:spPr>
      </p:pic>
    </p:spTree>
    <p:extLst>
      <p:ext uri="{BB962C8B-B14F-4D97-AF65-F5344CB8AC3E}">
        <p14:creationId xmlns:p14="http://schemas.microsoft.com/office/powerpoint/2010/main" val="109169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C787CC6-BC7E-716C-AC14-725352DF22DE}"/>
              </a:ext>
            </a:extLst>
          </p:cNvPr>
          <p:cNvSpPr/>
          <p:nvPr/>
        </p:nvSpPr>
        <p:spPr>
          <a:xfrm>
            <a:off x="-100519" y="330448"/>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5" name="Grafik 4">
            <a:extLst>
              <a:ext uri="{FF2B5EF4-FFF2-40B4-BE49-F238E27FC236}">
                <a16:creationId xmlns:a16="http://schemas.microsoft.com/office/drawing/2014/main" id="{D2023946-9D6D-2467-C6F8-FD8B4DA40BA9}"/>
              </a:ext>
            </a:extLst>
          </p:cNvPr>
          <p:cNvPicPr>
            <a:picLocks noChangeAspect="1"/>
          </p:cNvPicPr>
          <p:nvPr/>
        </p:nvPicPr>
        <p:blipFill rotWithShape="1">
          <a:blip r:embed="rId4"/>
          <a:srcRect t="1990"/>
          <a:stretch/>
        </p:blipFill>
        <p:spPr>
          <a:xfrm>
            <a:off x="3242553" y="1883905"/>
            <a:ext cx="4935167" cy="4863848"/>
          </a:xfrm>
          <a:prstGeom prst="rect">
            <a:avLst/>
          </a:prstGeom>
        </p:spPr>
      </p:pic>
      <p:pic>
        <p:nvPicPr>
          <p:cNvPr id="7" name="Grafik 6">
            <a:extLst>
              <a:ext uri="{FF2B5EF4-FFF2-40B4-BE49-F238E27FC236}">
                <a16:creationId xmlns:a16="http://schemas.microsoft.com/office/drawing/2014/main" id="{376B160C-5B40-9DD6-0061-E4B71ACE5562}"/>
              </a:ext>
            </a:extLst>
          </p:cNvPr>
          <p:cNvPicPr>
            <a:picLocks noChangeAspect="1"/>
          </p:cNvPicPr>
          <p:nvPr/>
        </p:nvPicPr>
        <p:blipFill>
          <a:blip r:embed="rId5"/>
          <a:stretch>
            <a:fillRect/>
          </a:stretch>
        </p:blipFill>
        <p:spPr>
          <a:xfrm rot="20768455">
            <a:off x="440872" y="834394"/>
            <a:ext cx="1115665" cy="999831"/>
          </a:xfrm>
          <a:prstGeom prst="rect">
            <a:avLst/>
          </a:prstGeom>
        </p:spPr>
      </p:pic>
      <p:sp>
        <p:nvSpPr>
          <p:cNvPr id="8" name="Textfeld 7">
            <a:extLst>
              <a:ext uri="{FF2B5EF4-FFF2-40B4-BE49-F238E27FC236}">
                <a16:creationId xmlns:a16="http://schemas.microsoft.com/office/drawing/2014/main" id="{734318DC-B32E-6755-7E59-7F67B79F1647}"/>
              </a:ext>
            </a:extLst>
          </p:cNvPr>
          <p:cNvSpPr txBox="1"/>
          <p:nvPr/>
        </p:nvSpPr>
        <p:spPr>
          <a:xfrm>
            <a:off x="1997409" y="625973"/>
            <a:ext cx="9396920" cy="1200329"/>
          </a:xfrm>
          <a:prstGeom prst="rect">
            <a:avLst/>
          </a:prstGeom>
          <a:noFill/>
        </p:spPr>
        <p:txBody>
          <a:bodyPr wrap="square" rtlCol="0">
            <a:spAutoFit/>
          </a:bodyPr>
          <a:lstStyle/>
          <a:p>
            <a:r>
              <a:rPr lang="de-DE" b="1" u="sng">
                <a:solidFill>
                  <a:schemeClr val="bg1"/>
                </a:solidFill>
              </a:rPr>
              <a:t>Aufgabe:</a:t>
            </a:r>
            <a:r>
              <a:rPr lang="de-DE">
                <a:solidFill>
                  <a:schemeClr val="bg1"/>
                </a:solidFill>
              </a:rPr>
              <a:t> </a:t>
            </a:r>
          </a:p>
          <a:p>
            <a:pPr marL="342900" indent="-342900">
              <a:buAutoNum type="arabicPeriod"/>
            </a:pPr>
            <a:r>
              <a:rPr lang="de-DE">
                <a:solidFill>
                  <a:schemeClr val="bg1"/>
                </a:solidFill>
              </a:rPr>
              <a:t>Benenne die Bauteile. Gib an, wofür die verschiedenen Bauteile benötigt werden. </a:t>
            </a:r>
          </a:p>
          <a:p>
            <a:pPr marL="342900" indent="-342900">
              <a:buAutoNum type="arabicPeriod"/>
            </a:pPr>
            <a:r>
              <a:rPr lang="de-DE">
                <a:solidFill>
                  <a:schemeClr val="bg1"/>
                </a:solidFill>
              </a:rPr>
              <a:t>Schreibe eine Materialliste für die Bauteile, die du zum Bau der Apparatur benötigst.</a:t>
            </a:r>
          </a:p>
          <a:p>
            <a:pPr marL="342900" indent="-342900">
              <a:buAutoNum type="arabicPeriod"/>
            </a:pPr>
            <a:r>
              <a:rPr lang="de-DE">
                <a:solidFill>
                  <a:schemeClr val="bg1"/>
                </a:solidFill>
              </a:rPr>
              <a:t>Erkläre, wie du die Apparatur zusammenbaust, um Rotwein zu destillieren.</a:t>
            </a:r>
          </a:p>
        </p:txBody>
      </p:sp>
      <p:sp>
        <p:nvSpPr>
          <p:cNvPr id="10" name="Textfeld 9">
            <a:extLst>
              <a:ext uri="{FF2B5EF4-FFF2-40B4-BE49-F238E27FC236}">
                <a16:creationId xmlns:a16="http://schemas.microsoft.com/office/drawing/2014/main" id="{BD874A15-63C7-0C07-5973-64CAAA734A25}"/>
              </a:ext>
            </a:extLst>
          </p:cNvPr>
          <p:cNvSpPr txBox="1"/>
          <p:nvPr/>
        </p:nvSpPr>
        <p:spPr>
          <a:xfrm>
            <a:off x="288587" y="68996"/>
            <a:ext cx="11196535" cy="369332"/>
          </a:xfrm>
          <a:prstGeom prst="rect">
            <a:avLst/>
          </a:prstGeom>
          <a:noFill/>
        </p:spPr>
        <p:txBody>
          <a:bodyPr wrap="square">
            <a:spAutoFit/>
          </a:bodyPr>
          <a:lstStyle/>
          <a:p>
            <a:r>
              <a:rPr lang="de-DE" u="sng">
                <a:solidFill>
                  <a:schemeClr val="bg1"/>
                </a:solidFill>
              </a:rPr>
              <a:t>Info:</a:t>
            </a:r>
            <a:r>
              <a:rPr lang="de-DE">
                <a:solidFill>
                  <a:schemeClr val="bg1"/>
                </a:solidFill>
              </a:rPr>
              <a:t> Mit der abgebildeten Schliff-Destillationsapparatur kann Trinkalkohol (Ethanol) aus Wein gewonnen werden.</a:t>
            </a:r>
          </a:p>
        </p:txBody>
      </p:sp>
      <p:sp>
        <p:nvSpPr>
          <p:cNvPr id="11" name="Ellipse 10">
            <a:extLst>
              <a:ext uri="{FF2B5EF4-FFF2-40B4-BE49-F238E27FC236}">
                <a16:creationId xmlns:a16="http://schemas.microsoft.com/office/drawing/2014/main" id="{22168428-0E0F-7ABA-79B5-544EB620D9BA}"/>
              </a:ext>
            </a:extLst>
          </p:cNvPr>
          <p:cNvSpPr/>
          <p:nvPr/>
        </p:nvSpPr>
        <p:spPr>
          <a:xfrm>
            <a:off x="2568102" y="5661498"/>
            <a:ext cx="434503" cy="3968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a:solidFill>
                  <a:schemeClr val="bg1"/>
                </a:solidFill>
              </a:rPr>
              <a:t>1</a:t>
            </a:r>
            <a:endParaRPr lang="en-DE" b="1">
              <a:solidFill>
                <a:schemeClr val="bg1"/>
              </a:solidFill>
            </a:endParaRPr>
          </a:p>
        </p:txBody>
      </p:sp>
      <p:sp>
        <p:nvSpPr>
          <p:cNvPr id="15" name="Ellipse 14">
            <a:extLst>
              <a:ext uri="{FF2B5EF4-FFF2-40B4-BE49-F238E27FC236}">
                <a16:creationId xmlns:a16="http://schemas.microsoft.com/office/drawing/2014/main" id="{3198D620-8DCC-5377-C3BA-59B452DFB6B7}"/>
              </a:ext>
            </a:extLst>
          </p:cNvPr>
          <p:cNvSpPr/>
          <p:nvPr/>
        </p:nvSpPr>
        <p:spPr>
          <a:xfrm>
            <a:off x="2574587" y="5097292"/>
            <a:ext cx="434503" cy="3968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a:solidFill>
                  <a:schemeClr val="bg1"/>
                </a:solidFill>
              </a:rPr>
              <a:t>2</a:t>
            </a:r>
            <a:endParaRPr lang="en-DE" b="1">
              <a:solidFill>
                <a:schemeClr val="bg1"/>
              </a:solidFill>
            </a:endParaRPr>
          </a:p>
        </p:txBody>
      </p:sp>
      <p:sp>
        <p:nvSpPr>
          <p:cNvPr id="16" name="Ellipse 15">
            <a:extLst>
              <a:ext uri="{FF2B5EF4-FFF2-40B4-BE49-F238E27FC236}">
                <a16:creationId xmlns:a16="http://schemas.microsoft.com/office/drawing/2014/main" id="{8CE70C99-8E0C-6EAF-BFD4-5952B21071B2}"/>
              </a:ext>
            </a:extLst>
          </p:cNvPr>
          <p:cNvSpPr/>
          <p:nvPr/>
        </p:nvSpPr>
        <p:spPr>
          <a:xfrm>
            <a:off x="2568102" y="4616754"/>
            <a:ext cx="434503" cy="3968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a:solidFill>
                  <a:schemeClr val="bg1"/>
                </a:solidFill>
              </a:rPr>
              <a:t>3</a:t>
            </a:r>
            <a:endParaRPr lang="en-DE" b="1">
              <a:solidFill>
                <a:schemeClr val="bg1"/>
              </a:solidFill>
            </a:endParaRPr>
          </a:p>
        </p:txBody>
      </p:sp>
      <p:sp>
        <p:nvSpPr>
          <p:cNvPr id="17" name="Ellipse 16">
            <a:extLst>
              <a:ext uri="{FF2B5EF4-FFF2-40B4-BE49-F238E27FC236}">
                <a16:creationId xmlns:a16="http://schemas.microsoft.com/office/drawing/2014/main" id="{8D499985-BF4F-965F-EAB2-104F4AF976D1}"/>
              </a:ext>
            </a:extLst>
          </p:cNvPr>
          <p:cNvSpPr/>
          <p:nvPr/>
        </p:nvSpPr>
        <p:spPr>
          <a:xfrm>
            <a:off x="2574587" y="4013639"/>
            <a:ext cx="434503" cy="3968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a:solidFill>
                  <a:schemeClr val="bg1"/>
                </a:solidFill>
              </a:rPr>
              <a:t>4</a:t>
            </a:r>
            <a:endParaRPr lang="en-DE" b="1">
              <a:solidFill>
                <a:schemeClr val="bg1"/>
              </a:solidFill>
            </a:endParaRPr>
          </a:p>
        </p:txBody>
      </p:sp>
      <p:sp>
        <p:nvSpPr>
          <p:cNvPr id="18" name="Ellipse 17">
            <a:extLst>
              <a:ext uri="{FF2B5EF4-FFF2-40B4-BE49-F238E27FC236}">
                <a16:creationId xmlns:a16="http://schemas.microsoft.com/office/drawing/2014/main" id="{DA76769A-CDF5-F18B-280E-664DFDD6ED98}"/>
              </a:ext>
            </a:extLst>
          </p:cNvPr>
          <p:cNvSpPr/>
          <p:nvPr/>
        </p:nvSpPr>
        <p:spPr>
          <a:xfrm>
            <a:off x="2574587" y="3263362"/>
            <a:ext cx="434503" cy="3968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a:solidFill>
                  <a:schemeClr val="bg1"/>
                </a:solidFill>
              </a:rPr>
              <a:t>5</a:t>
            </a:r>
            <a:endParaRPr lang="en-DE" b="1">
              <a:solidFill>
                <a:schemeClr val="bg1"/>
              </a:solidFill>
            </a:endParaRPr>
          </a:p>
        </p:txBody>
      </p:sp>
      <p:sp>
        <p:nvSpPr>
          <p:cNvPr id="19" name="Ellipse 18">
            <a:extLst>
              <a:ext uri="{FF2B5EF4-FFF2-40B4-BE49-F238E27FC236}">
                <a16:creationId xmlns:a16="http://schemas.microsoft.com/office/drawing/2014/main" id="{90A1C4C2-5574-B581-4CF0-97D7C51DCBF9}"/>
              </a:ext>
            </a:extLst>
          </p:cNvPr>
          <p:cNvSpPr/>
          <p:nvPr/>
        </p:nvSpPr>
        <p:spPr>
          <a:xfrm>
            <a:off x="5778230" y="3918960"/>
            <a:ext cx="434503" cy="3968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a:solidFill>
                  <a:schemeClr val="bg1"/>
                </a:solidFill>
              </a:rPr>
              <a:t>6</a:t>
            </a:r>
            <a:endParaRPr lang="en-DE" b="1">
              <a:solidFill>
                <a:schemeClr val="bg1"/>
              </a:solidFill>
            </a:endParaRPr>
          </a:p>
        </p:txBody>
      </p:sp>
      <p:sp>
        <p:nvSpPr>
          <p:cNvPr id="20" name="Ellipse 19">
            <a:extLst>
              <a:ext uri="{FF2B5EF4-FFF2-40B4-BE49-F238E27FC236}">
                <a16:creationId xmlns:a16="http://schemas.microsoft.com/office/drawing/2014/main" id="{31967979-EC5C-BB80-F1DD-A3A969248563}"/>
              </a:ext>
            </a:extLst>
          </p:cNvPr>
          <p:cNvSpPr/>
          <p:nvPr/>
        </p:nvSpPr>
        <p:spPr>
          <a:xfrm>
            <a:off x="8417668" y="4752304"/>
            <a:ext cx="434503" cy="3968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a:solidFill>
                  <a:schemeClr val="bg1"/>
                </a:solidFill>
              </a:rPr>
              <a:t>7</a:t>
            </a:r>
            <a:endParaRPr lang="en-DE" b="1">
              <a:solidFill>
                <a:schemeClr val="bg1"/>
              </a:solidFill>
            </a:endParaRPr>
          </a:p>
        </p:txBody>
      </p:sp>
      <p:sp>
        <p:nvSpPr>
          <p:cNvPr id="21" name="Ellipse 20">
            <a:extLst>
              <a:ext uri="{FF2B5EF4-FFF2-40B4-BE49-F238E27FC236}">
                <a16:creationId xmlns:a16="http://schemas.microsoft.com/office/drawing/2014/main" id="{9609EC0A-9374-8368-F53F-A8C576728C79}"/>
              </a:ext>
            </a:extLst>
          </p:cNvPr>
          <p:cNvSpPr/>
          <p:nvPr/>
        </p:nvSpPr>
        <p:spPr>
          <a:xfrm>
            <a:off x="8411183" y="5295726"/>
            <a:ext cx="434503" cy="3968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a:solidFill>
                  <a:schemeClr val="bg1"/>
                </a:solidFill>
              </a:rPr>
              <a:t>8</a:t>
            </a:r>
            <a:endParaRPr lang="en-DE" b="1">
              <a:solidFill>
                <a:schemeClr val="bg1"/>
              </a:solidFill>
            </a:endParaRPr>
          </a:p>
        </p:txBody>
      </p:sp>
      <p:sp>
        <p:nvSpPr>
          <p:cNvPr id="22" name="Ellipse 21">
            <a:extLst>
              <a:ext uri="{FF2B5EF4-FFF2-40B4-BE49-F238E27FC236}">
                <a16:creationId xmlns:a16="http://schemas.microsoft.com/office/drawing/2014/main" id="{F697B813-CA30-7905-64E5-D193D09923AD}"/>
              </a:ext>
            </a:extLst>
          </p:cNvPr>
          <p:cNvSpPr/>
          <p:nvPr/>
        </p:nvSpPr>
        <p:spPr>
          <a:xfrm>
            <a:off x="8417668" y="5983147"/>
            <a:ext cx="434503" cy="3968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a:solidFill>
                  <a:schemeClr val="bg1"/>
                </a:solidFill>
              </a:rPr>
              <a:t>9</a:t>
            </a:r>
            <a:endParaRPr lang="en-DE" b="1">
              <a:solidFill>
                <a:schemeClr val="bg1"/>
              </a:solidFill>
            </a:endParaRPr>
          </a:p>
        </p:txBody>
      </p:sp>
      <p:sp>
        <p:nvSpPr>
          <p:cNvPr id="23" name="Ellipse 22">
            <a:extLst>
              <a:ext uri="{FF2B5EF4-FFF2-40B4-BE49-F238E27FC236}">
                <a16:creationId xmlns:a16="http://schemas.microsoft.com/office/drawing/2014/main" id="{4E86AB13-BB43-FB74-3D73-649A9B2F1522}"/>
              </a:ext>
            </a:extLst>
          </p:cNvPr>
          <p:cNvSpPr/>
          <p:nvPr/>
        </p:nvSpPr>
        <p:spPr>
          <a:xfrm>
            <a:off x="7150893" y="3362579"/>
            <a:ext cx="434503" cy="39686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b="1">
                <a:solidFill>
                  <a:srgbClr val="FFFF00"/>
                </a:solidFill>
              </a:rPr>
              <a:t>11</a:t>
            </a:r>
            <a:endParaRPr lang="en-DE" b="1">
              <a:solidFill>
                <a:srgbClr val="FFFF00"/>
              </a:solidFill>
            </a:endParaRPr>
          </a:p>
        </p:txBody>
      </p:sp>
      <p:sp>
        <p:nvSpPr>
          <p:cNvPr id="24" name="Ellipse 23">
            <a:extLst>
              <a:ext uri="{FF2B5EF4-FFF2-40B4-BE49-F238E27FC236}">
                <a16:creationId xmlns:a16="http://schemas.microsoft.com/office/drawing/2014/main" id="{F6638E3D-303C-E0D0-09E3-539E7E2F99AA}"/>
              </a:ext>
            </a:extLst>
          </p:cNvPr>
          <p:cNvSpPr/>
          <p:nvPr/>
        </p:nvSpPr>
        <p:spPr>
          <a:xfrm>
            <a:off x="5044954" y="5013623"/>
            <a:ext cx="434503" cy="3968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b="1">
                <a:solidFill>
                  <a:schemeClr val="bg1"/>
                </a:solidFill>
              </a:rPr>
              <a:t>10</a:t>
            </a:r>
            <a:endParaRPr lang="en-DE" b="1">
              <a:solidFill>
                <a:schemeClr val="bg1"/>
              </a:solidFill>
            </a:endParaRPr>
          </a:p>
        </p:txBody>
      </p:sp>
      <p:sp>
        <p:nvSpPr>
          <p:cNvPr id="25" name="Ellipse 24">
            <a:extLst>
              <a:ext uri="{FF2B5EF4-FFF2-40B4-BE49-F238E27FC236}">
                <a16:creationId xmlns:a16="http://schemas.microsoft.com/office/drawing/2014/main" id="{C7291F36-EF58-1215-2C4B-49F2DB8BB388}"/>
              </a:ext>
            </a:extLst>
          </p:cNvPr>
          <p:cNvSpPr/>
          <p:nvPr/>
        </p:nvSpPr>
        <p:spPr>
          <a:xfrm>
            <a:off x="6446196" y="3927428"/>
            <a:ext cx="434503" cy="39686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b="1">
                <a:solidFill>
                  <a:srgbClr val="FFFF00"/>
                </a:solidFill>
              </a:rPr>
              <a:t>12</a:t>
            </a:r>
            <a:endParaRPr lang="en-DE" b="1">
              <a:solidFill>
                <a:srgbClr val="FFFF00"/>
              </a:solidFill>
            </a:endParaRPr>
          </a:p>
        </p:txBody>
      </p:sp>
      <p:sp>
        <p:nvSpPr>
          <p:cNvPr id="26" name="Ellipse 25">
            <a:extLst>
              <a:ext uri="{FF2B5EF4-FFF2-40B4-BE49-F238E27FC236}">
                <a16:creationId xmlns:a16="http://schemas.microsoft.com/office/drawing/2014/main" id="{78A7F186-32A3-73F7-497E-C38CE40751C5}"/>
              </a:ext>
            </a:extLst>
          </p:cNvPr>
          <p:cNvSpPr/>
          <p:nvPr/>
        </p:nvSpPr>
        <p:spPr>
          <a:xfrm>
            <a:off x="7150893" y="3996393"/>
            <a:ext cx="434503" cy="39686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b="1">
                <a:solidFill>
                  <a:srgbClr val="FFFF00"/>
                </a:solidFill>
              </a:rPr>
              <a:t>13</a:t>
            </a:r>
            <a:endParaRPr lang="en-DE" b="1">
              <a:solidFill>
                <a:srgbClr val="FFFF00"/>
              </a:solidFill>
            </a:endParaRPr>
          </a:p>
        </p:txBody>
      </p:sp>
      <p:sp>
        <p:nvSpPr>
          <p:cNvPr id="2" name="Textfeld 1">
            <a:extLst>
              <a:ext uri="{FF2B5EF4-FFF2-40B4-BE49-F238E27FC236}">
                <a16:creationId xmlns:a16="http://schemas.microsoft.com/office/drawing/2014/main" id="{0A0E5287-2951-300E-3BE0-22BFD125FE42}"/>
              </a:ext>
            </a:extLst>
          </p:cNvPr>
          <p:cNvSpPr txBox="1"/>
          <p:nvPr/>
        </p:nvSpPr>
        <p:spPr>
          <a:xfrm>
            <a:off x="9522032" y="6731842"/>
            <a:ext cx="2331348" cy="215444"/>
          </a:xfrm>
          <a:prstGeom prst="rect">
            <a:avLst/>
          </a:prstGeom>
          <a:noFill/>
        </p:spPr>
        <p:txBody>
          <a:bodyPr wrap="square" rtlCol="0">
            <a:spAutoFit/>
          </a:bodyPr>
          <a:lstStyle/>
          <a:p>
            <a:pPr algn="ctr"/>
            <a:r>
              <a:rPr lang="de-DE" sz="800">
                <a:solidFill>
                  <a:srgbClr val="FFFF00"/>
                </a:solidFill>
              </a:rPr>
              <a:t>Foto: Reinhold Freund,  Freigabe angefragt</a:t>
            </a:r>
          </a:p>
        </p:txBody>
      </p:sp>
    </p:spTree>
    <p:extLst>
      <p:ext uri="{BB962C8B-B14F-4D97-AF65-F5344CB8AC3E}">
        <p14:creationId xmlns:p14="http://schemas.microsoft.com/office/powerpoint/2010/main" val="3417961939"/>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3b7bdf44-c9f6-4e8a-b11e-38f1350b0e6e">ZYSZ63PCDK7H-702998913-9035</_dlc_DocId>
    <_dlc_DocIdUrl xmlns="3b7bdf44-c9f6-4e8a-b11e-38f1350b0e6e">
      <Url>https://eduneteurope.sharepoint.com/sites/sensiMINT-OneDrive/_layouts/15/DocIdRedir.aspx?ID=ZYSZ63PCDK7H-702998913-9035</Url>
      <Description>ZYSZ63PCDK7H-702998913-9035</Description>
    </_dlc_DocIdUrl>
    <lcf76f155ced4ddcb4097134ff3c332f xmlns="c72df712-2aa3-4210-9adc-1892eb12471a">
      <Terms xmlns="http://schemas.microsoft.com/office/infopath/2007/PartnerControls"/>
    </lcf76f155ced4ddcb4097134ff3c332f>
    <Zielgruppen xmlns="c72df712-2aa3-4210-9adc-1892eb12471a" xsi:nil="true"/>
    <_ModernAudienceTargetUserField xmlns="c72df712-2aa3-4210-9adc-1892eb12471a">
      <UserInfo>
        <DisplayName/>
        <AccountId xsi:nil="true"/>
        <AccountType/>
      </UserInfo>
    </_ModernAudienceTargetUserField>
    <TaxCatchAll xmlns="3b7bdf44-c9f6-4e8a-b11e-38f1350b0e6e"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kument" ma:contentTypeID="0x010100ADD64186320F034D96DF7923188D52B4" ma:contentTypeVersion="19" ma:contentTypeDescription="Ein neues Dokument erstellen." ma:contentTypeScope="" ma:versionID="a1028d19c186a3217d132f9d198def45">
  <xsd:schema xmlns:xsd="http://www.w3.org/2001/XMLSchema" xmlns:xs="http://www.w3.org/2001/XMLSchema" xmlns:p="http://schemas.microsoft.com/office/2006/metadata/properties" xmlns:ns2="3b7bdf44-c9f6-4e8a-b11e-38f1350b0e6e" xmlns:ns3="c72df712-2aa3-4210-9adc-1892eb12471a" targetNamespace="http://schemas.microsoft.com/office/2006/metadata/properties" ma:root="true" ma:fieldsID="abafeaa9a534ccaca465191de0319517" ns2:_="" ns3:_="">
    <xsd:import namespace="3b7bdf44-c9f6-4e8a-b11e-38f1350b0e6e"/>
    <xsd:import namespace="c72df712-2aa3-4210-9adc-1892eb12471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Location" minOccurs="0"/>
                <xsd:element ref="ns2:SharedWithUsers" minOccurs="0"/>
                <xsd:element ref="ns2:SharedWithDetails" minOccurs="0"/>
                <xsd:element ref="ns3:Zielgruppen" minOccurs="0"/>
                <xsd:element ref="ns3:_ModernAudienceTargetUserField" minOccurs="0"/>
                <xsd:element ref="ns3:_ModernAudienceAadObjectIds"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bdf44-c9f6-4e8a-b11e-38f1350b0e6e"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dexed="true"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9d09337e-07c5-47c2-a1d3-2e749f4da68e}" ma:internalName="TaxCatchAll" ma:showField="CatchAllData"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2df712-2aa3-4210-9adc-1892eb1247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261aa062-f5c6-4e15-b0ce-babc8f52b4d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Zielgruppen" ma:index="24" nillable="true" ma:displayName="Zielgruppen" ma:internalName="Zielgruppen">
      <xsd:simpleType>
        <xsd:restriction base="dms:Unknown"/>
      </xsd:simpleType>
    </xsd:element>
    <xsd:element name="_ModernAudienceTargetUserField" ma:index="25" nillable="true" ma:displayName="Benutzergrupp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6" nillable="true" ma:displayName="Benutzergruppen-IDs" ma:list="{ab00c07a-e7e4-4d12-acf7-38b9fd35e15c}" ma:internalName="_ModernAudienceAadObjectIds" ma:readOnly="true" ma:showField="_AadObjectIdForUser"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C5F740-9D1E-466C-A54A-C4F21EC59A48}">
  <ds:schemaRefs>
    <ds:schemaRef ds:uri="http://schemas.microsoft.com/sharepoint/v3/contenttype/forms"/>
  </ds:schemaRefs>
</ds:datastoreItem>
</file>

<file path=customXml/itemProps2.xml><?xml version="1.0" encoding="utf-8"?>
<ds:datastoreItem xmlns:ds="http://schemas.openxmlformats.org/officeDocument/2006/customXml" ds:itemID="{3E950C6C-39D9-4D10-86C8-91DF82F14CDD}">
  <ds:schemaRefs>
    <ds:schemaRef ds:uri="http://schemas.microsoft.com/sharepoint/events"/>
  </ds:schemaRefs>
</ds:datastoreItem>
</file>

<file path=customXml/itemProps3.xml><?xml version="1.0" encoding="utf-8"?>
<ds:datastoreItem xmlns:ds="http://schemas.openxmlformats.org/officeDocument/2006/customXml" ds:itemID="{18B626BC-8BA8-468F-811E-1E63B111E951}">
  <ds:schemaRefs>
    <ds:schemaRef ds:uri="http://schemas.microsoft.com/office/2006/documentManagement/types"/>
    <ds:schemaRef ds:uri="http://purl.org/dc/dcmitype/"/>
    <ds:schemaRef ds:uri="3b7bdf44-c9f6-4e8a-b11e-38f1350b0e6e"/>
    <ds:schemaRef ds:uri="http://schemas.openxmlformats.org/package/2006/metadata/core-properties"/>
    <ds:schemaRef ds:uri="http://schemas.microsoft.com/office/2006/metadata/properties"/>
    <ds:schemaRef ds:uri="http://purl.org/dc/elements/1.1/"/>
    <ds:schemaRef ds:uri="http://www.w3.org/XML/1998/namespace"/>
    <ds:schemaRef ds:uri="c72df712-2aa3-4210-9adc-1892eb12471a"/>
    <ds:schemaRef ds:uri="http://schemas.microsoft.com/office/infopath/2007/PartnerControls"/>
    <ds:schemaRef ds:uri="http://purl.org/dc/terms/"/>
  </ds:schemaRefs>
</ds:datastoreItem>
</file>

<file path=customXml/itemProps4.xml><?xml version="1.0" encoding="utf-8"?>
<ds:datastoreItem xmlns:ds="http://schemas.openxmlformats.org/officeDocument/2006/customXml" ds:itemID="{7D74C750-829E-4561-A166-A761EA768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7bdf44-c9f6-4e8a-b11e-38f1350b0e6e"/>
    <ds:schemaRef ds:uri="c72df712-2aa3-4210-9adc-1892eb124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737</Words>
  <Application>Microsoft Office PowerPoint</Application>
  <PresentationFormat>Breitbild</PresentationFormat>
  <Paragraphs>99</Paragraphs>
  <Slides>7</Slides>
  <Notes>5</Notes>
  <HiddenSlides>1</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7</vt:i4>
      </vt:variant>
    </vt:vector>
  </HeadingPairs>
  <TitlesOfParts>
    <vt:vector size="14" baseType="lpstr">
      <vt:lpstr>Arial</vt:lpstr>
      <vt:lpstr>Calibri</vt:lpstr>
      <vt:lpstr>Calibri Light</vt:lpstr>
      <vt:lpstr>Heebo Light</vt:lpstr>
      <vt:lpstr>Tahoma</vt:lpstr>
      <vt:lpstr>Office</vt:lpstr>
      <vt:lpstr>1_Office</vt:lpstr>
      <vt:lpstr>PowerPoint-Präsentation</vt:lpstr>
      <vt:lpstr>Bau und Erprobung  einer Low-Cost-Destillationsapparatur</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Bau und Erprobung  von low-cost Destillationsapparaturen</dc:title>
  <dc:creator>Waltraud Habelitz-Tkotz</dc:creator>
  <cp:lastModifiedBy>Maria Steger</cp:lastModifiedBy>
  <cp:revision>4</cp:revision>
  <dcterms:created xsi:type="dcterms:W3CDTF">2022-12-04T22:56:38Z</dcterms:created>
  <dcterms:modified xsi:type="dcterms:W3CDTF">2023-11-27T20:26:19Z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dd01f8be-b4a3-4570-8cc0-d7d21a34354c</vt:lpwstr>
  </property>
  <property fmtid="{D5CDD505-2E9C-101B-9397-08002B2CF9AE}" pid="3" name="ContentTypeId">
    <vt:lpwstr>0x010100ADD64186320F034D96DF7923188D52B4</vt:lpwstr>
  </property>
  <property fmtid="{D5CDD505-2E9C-101B-9397-08002B2CF9AE}" pid="4" name="MediaServiceImageTags">
    <vt:lpwstr/>
  </property>
</Properties>
</file>