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comments/modernComment_11D_7088FB5B.xml" ContentType="application/vnd.ms-powerpoint.comments+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 id="2147483660" r:id="rId6"/>
  </p:sldMasterIdLst>
  <p:sldIdLst>
    <p:sldId id="256" r:id="rId7"/>
    <p:sldId id="281" r:id="rId8"/>
    <p:sldId id="267" r:id="rId9"/>
    <p:sldId id="271" r:id="rId10"/>
    <p:sldId id="278" r:id="rId11"/>
    <p:sldId id="279" r:id="rId12"/>
    <p:sldId id="280" r:id="rId13"/>
    <p:sldId id="285" r:id="rId14"/>
    <p:sldId id="283" r:id="rId15"/>
    <p:sldId id="284" r:id="rId16"/>
    <p:sldId id="274" r:id="rId17"/>
    <p:sldId id="282" r:id="rId18"/>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66AB71C-FC82-968B-CA0E-8B331CAF8B42}" name="Daniel Müller" initials="DM" userId="S::daniel.mueller@sensimint.eu::ea3b229d-54d5-4806-9cf1-6c030b663f7b" providerId="AD"/>
  <p188:author id="{D3FB6787-88DB-C2B5-31B9-F776A3BC4507}" name="Waltraud Habelitz-Tkotz" initials="WHT" userId="Waltraud Habelitz-Tkotz" providerId="None"/>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B30FD46-521D-49D1-961B-789899504B11}" v="3" dt="2023-11-27T14:47:58.11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76"/>
    <p:restoredTop sz="94715"/>
  </p:normalViewPr>
  <p:slideViewPr>
    <p:cSldViewPr snapToGrid="0">
      <p:cViewPr varScale="1">
        <p:scale>
          <a:sx n="120" d="100"/>
          <a:sy n="120" d="100"/>
        </p:scale>
        <p:origin x="126" y="24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24" Type="http://schemas.microsoft.com/office/2015/10/relationships/revisionInfo" Target="revisionInfo.xml"/><Relationship Id="rId5" Type="http://schemas.openxmlformats.org/officeDocument/2006/relationships/slideMaster" Target="slideMasters/slideMaster1.xml"/><Relationship Id="rId15" Type="http://schemas.openxmlformats.org/officeDocument/2006/relationships/slide" Target="slides/slide9.xml"/><Relationship Id="rId23" Type="http://schemas.microsoft.com/office/2016/11/relationships/changesInfo" Target="changesInfos/changesInfo1.xml"/><Relationship Id="rId10" Type="http://schemas.openxmlformats.org/officeDocument/2006/relationships/slide" Target="slides/slide4.xml"/><Relationship Id="rId19"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Steger" userId="51a6a4c3-b2e6-443d-a3d5-b3509b4cf6d9" providerId="ADAL" clId="{3B30FD46-521D-49D1-961B-789899504B11}"/>
    <pc:docChg chg="undo redo custSel addSld delSld modSld sldOrd">
      <pc:chgData name="Maria Steger" userId="51a6a4c3-b2e6-443d-a3d5-b3509b4cf6d9" providerId="ADAL" clId="{3B30FD46-521D-49D1-961B-789899504B11}" dt="2023-11-27T20:26:08.133" v="174" actId="20577"/>
      <pc:docMkLst>
        <pc:docMk/>
      </pc:docMkLst>
      <pc:sldChg chg="modSp add del mod ord">
        <pc:chgData name="Maria Steger" userId="51a6a4c3-b2e6-443d-a3d5-b3509b4cf6d9" providerId="ADAL" clId="{3B30FD46-521D-49D1-961B-789899504B11}" dt="2023-11-27T20:26:08.133" v="174" actId="20577"/>
        <pc:sldMkLst>
          <pc:docMk/>
          <pc:sldMk cId="3003778954" sldId="256"/>
        </pc:sldMkLst>
        <pc:spChg chg="mod">
          <ac:chgData name="Maria Steger" userId="51a6a4c3-b2e6-443d-a3d5-b3509b4cf6d9" providerId="ADAL" clId="{3B30FD46-521D-49D1-961B-789899504B11}" dt="2023-11-27T14:47:56.501" v="88" actId="20577"/>
          <ac:spMkLst>
            <pc:docMk/>
            <pc:sldMk cId="3003778954" sldId="256"/>
            <ac:spMk id="8" creationId="{196A8836-FE86-7868-5BD4-A224B08D8EBE}"/>
          </ac:spMkLst>
        </pc:spChg>
        <pc:spChg chg="mod">
          <ac:chgData name="Maria Steger" userId="51a6a4c3-b2e6-443d-a3d5-b3509b4cf6d9" providerId="ADAL" clId="{3B30FD46-521D-49D1-961B-789899504B11}" dt="2023-11-27T14:48:13.696" v="173" actId="20577"/>
          <ac:spMkLst>
            <pc:docMk/>
            <pc:sldMk cId="3003778954" sldId="256"/>
            <ac:spMk id="11" creationId="{FF7896D5-1631-10C4-6D5E-1F341F279BC6}"/>
          </ac:spMkLst>
        </pc:spChg>
        <pc:spChg chg="mod">
          <ac:chgData name="Maria Steger" userId="51a6a4c3-b2e6-443d-a3d5-b3509b4cf6d9" providerId="ADAL" clId="{3B30FD46-521D-49D1-961B-789899504B11}" dt="2023-11-27T20:26:08.133" v="174" actId="20577"/>
          <ac:spMkLst>
            <pc:docMk/>
            <pc:sldMk cId="3003778954" sldId="256"/>
            <ac:spMk id="21" creationId="{74937DCF-D8E4-8994-C6A1-0B726AA0347A}"/>
          </ac:spMkLst>
        </pc:spChg>
      </pc:sldChg>
      <pc:sldChg chg="delSp modSp mod">
        <pc:chgData name="Maria Steger" userId="51a6a4c3-b2e6-443d-a3d5-b3509b4cf6d9" providerId="ADAL" clId="{3B30FD46-521D-49D1-961B-789899504B11}" dt="2023-11-27T14:44:42.395" v="46" actId="20577"/>
        <pc:sldMkLst>
          <pc:docMk/>
          <pc:sldMk cId="234891419" sldId="282"/>
        </pc:sldMkLst>
        <pc:spChg chg="mod">
          <ac:chgData name="Maria Steger" userId="51a6a4c3-b2e6-443d-a3d5-b3509b4cf6d9" providerId="ADAL" clId="{3B30FD46-521D-49D1-961B-789899504B11}" dt="2023-11-27T14:44:42.395" v="46" actId="20577"/>
          <ac:spMkLst>
            <pc:docMk/>
            <pc:sldMk cId="234891419" sldId="282"/>
            <ac:spMk id="3" creationId="{DB19E465-8BD8-2B7F-C461-942DAD0DE2E9}"/>
          </ac:spMkLst>
        </pc:spChg>
        <pc:picChg chg="del">
          <ac:chgData name="Maria Steger" userId="51a6a4c3-b2e6-443d-a3d5-b3509b4cf6d9" providerId="ADAL" clId="{3B30FD46-521D-49D1-961B-789899504B11}" dt="2023-11-27T14:44:31.676" v="0" actId="478"/>
          <ac:picMkLst>
            <pc:docMk/>
            <pc:sldMk cId="234891419" sldId="282"/>
            <ac:picMk id="5" creationId="{9DE4F7A3-4B96-A40E-1532-D97F3239E083}"/>
          </ac:picMkLst>
        </pc:picChg>
      </pc:sldChg>
    </pc:docChg>
  </pc:docChgLst>
</pc:chgInfo>
</file>

<file path=ppt/comments/modernComment_11D_7088FB5B.xml><?xml version="1.0" encoding="utf-8"?>
<p188:cmLst xmlns:a="http://schemas.openxmlformats.org/drawingml/2006/main" xmlns:r="http://schemas.openxmlformats.org/officeDocument/2006/relationships" xmlns:p188="http://schemas.microsoft.com/office/powerpoint/2018/8/main">
  <p188:cm id="{1C792DFC-9C01-B141-80EA-C10D9AA9D17F}" authorId="{D66AB71C-FC82-968B-CA0E-8B331CAF8B42}" created="2022-12-11T20:12:20.883">
    <ac:txMkLst xmlns:ac="http://schemas.microsoft.com/office/drawing/2013/main/command">
      <pc:docMk xmlns:pc="http://schemas.microsoft.com/office/powerpoint/2013/main/command"/>
      <pc:sldMk xmlns:pc="http://schemas.microsoft.com/office/powerpoint/2013/main/command" cId="1888025435" sldId="285"/>
      <ac:spMk id="7" creationId="{4F3F0BE2-1C16-5354-3426-BF3B99CAC436}"/>
      <ac:txMk cp="68" len="7">
        <ac:context len="108" hash="1179479156"/>
      </ac:txMk>
    </ac:txMkLst>
    <p188:pos x="3144067" y="868310"/>
    <p188:txBody>
      <a:bodyPr/>
      <a:lstStyle/>
      <a:p>
        <a:r>
          <a:rPr lang="de-DE"/>
          <a:t>QR-Code fehlt</a:t>
        </a:r>
      </a:p>
    </p188:txBody>
  </p188:cm>
</p188: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AB87035-872C-4FF0-8ED7-D1DB61ABA4D8}"/>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endParaRPr lang="de-AT"/>
          </a:p>
        </p:txBody>
      </p:sp>
      <p:sp>
        <p:nvSpPr>
          <p:cNvPr id="3" name="Untertitel 2">
            <a:extLst>
              <a:ext uri="{FF2B5EF4-FFF2-40B4-BE49-F238E27FC236}">
                <a16:creationId xmlns:a16="http://schemas.microsoft.com/office/drawing/2014/main" id="{3A739D57-2C2B-4A05-BFFD-A81D176B2D0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de-AT"/>
          </a:p>
        </p:txBody>
      </p:sp>
      <p:sp>
        <p:nvSpPr>
          <p:cNvPr id="4" name="Datumsplatzhalter 3">
            <a:extLst>
              <a:ext uri="{FF2B5EF4-FFF2-40B4-BE49-F238E27FC236}">
                <a16:creationId xmlns:a16="http://schemas.microsoft.com/office/drawing/2014/main" id="{E92E74A4-5467-4D9A-B2E8-7AB975AAECBC}"/>
              </a:ext>
            </a:extLst>
          </p:cNvPr>
          <p:cNvSpPr>
            <a:spLocks noGrp="1"/>
          </p:cNvSpPr>
          <p:nvPr>
            <p:ph type="dt" sz="half" idx="10"/>
          </p:nvPr>
        </p:nvSpPr>
        <p:spPr/>
        <p:txBody>
          <a:bodyPr/>
          <a:lstStyle/>
          <a:p>
            <a:fld id="{38C87BF9-6906-4AD3-9035-41AE08A83F0E}" type="datetimeFigureOut">
              <a:rPr lang="de-AT" smtClean="0"/>
              <a:t>27.11.2023</a:t>
            </a:fld>
            <a:endParaRPr lang="de-AT"/>
          </a:p>
        </p:txBody>
      </p:sp>
      <p:sp>
        <p:nvSpPr>
          <p:cNvPr id="5" name="Fußzeilenplatzhalter 4">
            <a:extLst>
              <a:ext uri="{FF2B5EF4-FFF2-40B4-BE49-F238E27FC236}">
                <a16:creationId xmlns:a16="http://schemas.microsoft.com/office/drawing/2014/main" id="{7A2EE056-7E19-4EC8-8668-100F0B7C49E7}"/>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7B00DE84-995A-4E03-85EA-5A1ADC90C1E5}"/>
              </a:ext>
            </a:extLst>
          </p:cNvPr>
          <p:cNvSpPr>
            <a:spLocks noGrp="1"/>
          </p:cNvSpPr>
          <p:nvPr>
            <p:ph type="sldNum" sz="quarter" idx="12"/>
          </p:nvPr>
        </p:nvSpPr>
        <p:spPr/>
        <p:txBody>
          <a:bodyPr/>
          <a:lstStyle/>
          <a:p>
            <a:fld id="{9BB13329-DFFC-4A8C-AA1E-BAA21AB9A9BE}" type="slidenum">
              <a:rPr lang="de-AT" smtClean="0"/>
              <a:t>‹Nr.›</a:t>
            </a:fld>
            <a:endParaRPr lang="de-AT"/>
          </a:p>
        </p:txBody>
      </p:sp>
    </p:spTree>
    <p:extLst>
      <p:ext uri="{BB962C8B-B14F-4D97-AF65-F5344CB8AC3E}">
        <p14:creationId xmlns:p14="http://schemas.microsoft.com/office/powerpoint/2010/main" val="31865391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7C84B6E-DC4E-49E7-A053-8B58293C4329}"/>
              </a:ext>
            </a:extLst>
          </p:cNvPr>
          <p:cNvSpPr>
            <a:spLocks noGrp="1"/>
          </p:cNvSpPr>
          <p:nvPr>
            <p:ph type="title"/>
          </p:nvPr>
        </p:nvSpPr>
        <p:spPr/>
        <p:txBody>
          <a:bodyPr/>
          <a:lstStyle/>
          <a:p>
            <a:r>
              <a:rPr lang="de-DE"/>
              <a:t>Mastertitelformat bearbeiten</a:t>
            </a:r>
            <a:endParaRPr lang="de-AT"/>
          </a:p>
        </p:txBody>
      </p:sp>
      <p:sp>
        <p:nvSpPr>
          <p:cNvPr id="3" name="Vertikaler Textplatzhalter 2">
            <a:extLst>
              <a:ext uri="{FF2B5EF4-FFF2-40B4-BE49-F238E27FC236}">
                <a16:creationId xmlns:a16="http://schemas.microsoft.com/office/drawing/2014/main" id="{055C7174-704D-4959-8345-1F992C224ABC}"/>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E5283CDC-D02F-4AA6-8AA1-7084CA58E079}"/>
              </a:ext>
            </a:extLst>
          </p:cNvPr>
          <p:cNvSpPr>
            <a:spLocks noGrp="1"/>
          </p:cNvSpPr>
          <p:nvPr>
            <p:ph type="dt" sz="half" idx="10"/>
          </p:nvPr>
        </p:nvSpPr>
        <p:spPr/>
        <p:txBody>
          <a:bodyPr/>
          <a:lstStyle/>
          <a:p>
            <a:fld id="{38C87BF9-6906-4AD3-9035-41AE08A83F0E}" type="datetimeFigureOut">
              <a:rPr lang="de-AT" smtClean="0"/>
              <a:t>27.11.2023</a:t>
            </a:fld>
            <a:endParaRPr lang="de-AT"/>
          </a:p>
        </p:txBody>
      </p:sp>
      <p:sp>
        <p:nvSpPr>
          <p:cNvPr id="5" name="Fußzeilenplatzhalter 4">
            <a:extLst>
              <a:ext uri="{FF2B5EF4-FFF2-40B4-BE49-F238E27FC236}">
                <a16:creationId xmlns:a16="http://schemas.microsoft.com/office/drawing/2014/main" id="{B7948184-B5F8-4B57-A081-56E10D10B71D}"/>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D45E0854-E671-4146-9744-BC27BF9C8213}"/>
              </a:ext>
            </a:extLst>
          </p:cNvPr>
          <p:cNvSpPr>
            <a:spLocks noGrp="1"/>
          </p:cNvSpPr>
          <p:nvPr>
            <p:ph type="sldNum" sz="quarter" idx="12"/>
          </p:nvPr>
        </p:nvSpPr>
        <p:spPr/>
        <p:txBody>
          <a:bodyPr/>
          <a:lstStyle/>
          <a:p>
            <a:fld id="{9BB13329-DFFC-4A8C-AA1E-BAA21AB9A9BE}" type="slidenum">
              <a:rPr lang="de-AT" smtClean="0"/>
              <a:t>‹Nr.›</a:t>
            </a:fld>
            <a:endParaRPr lang="de-AT"/>
          </a:p>
        </p:txBody>
      </p:sp>
    </p:spTree>
    <p:extLst>
      <p:ext uri="{BB962C8B-B14F-4D97-AF65-F5344CB8AC3E}">
        <p14:creationId xmlns:p14="http://schemas.microsoft.com/office/powerpoint/2010/main" val="36785404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107A4650-C689-4411-8A38-56DEA99A12A6}"/>
              </a:ext>
            </a:extLst>
          </p:cNvPr>
          <p:cNvSpPr>
            <a:spLocks noGrp="1"/>
          </p:cNvSpPr>
          <p:nvPr>
            <p:ph type="title" orient="vert"/>
          </p:nvPr>
        </p:nvSpPr>
        <p:spPr>
          <a:xfrm>
            <a:off x="8724900" y="365125"/>
            <a:ext cx="2628900" cy="5811838"/>
          </a:xfrm>
        </p:spPr>
        <p:txBody>
          <a:bodyPr vert="eaVert"/>
          <a:lstStyle/>
          <a:p>
            <a:r>
              <a:rPr lang="de-DE"/>
              <a:t>Mastertitelformat bearbeiten</a:t>
            </a:r>
            <a:endParaRPr lang="de-AT"/>
          </a:p>
        </p:txBody>
      </p:sp>
      <p:sp>
        <p:nvSpPr>
          <p:cNvPr id="3" name="Vertikaler Textplatzhalter 2">
            <a:extLst>
              <a:ext uri="{FF2B5EF4-FFF2-40B4-BE49-F238E27FC236}">
                <a16:creationId xmlns:a16="http://schemas.microsoft.com/office/drawing/2014/main" id="{5C131390-02E1-41A5-847F-A90CC6EA50AA}"/>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52AD460E-D611-4CD4-8FC4-0D3053299A65}"/>
              </a:ext>
            </a:extLst>
          </p:cNvPr>
          <p:cNvSpPr>
            <a:spLocks noGrp="1"/>
          </p:cNvSpPr>
          <p:nvPr>
            <p:ph type="dt" sz="half" idx="10"/>
          </p:nvPr>
        </p:nvSpPr>
        <p:spPr/>
        <p:txBody>
          <a:bodyPr/>
          <a:lstStyle/>
          <a:p>
            <a:fld id="{38C87BF9-6906-4AD3-9035-41AE08A83F0E}" type="datetimeFigureOut">
              <a:rPr lang="de-AT" smtClean="0"/>
              <a:t>27.11.2023</a:t>
            </a:fld>
            <a:endParaRPr lang="de-AT"/>
          </a:p>
        </p:txBody>
      </p:sp>
      <p:sp>
        <p:nvSpPr>
          <p:cNvPr id="5" name="Fußzeilenplatzhalter 4">
            <a:extLst>
              <a:ext uri="{FF2B5EF4-FFF2-40B4-BE49-F238E27FC236}">
                <a16:creationId xmlns:a16="http://schemas.microsoft.com/office/drawing/2014/main" id="{4BCDFFCF-FB59-4D72-8F96-3F1E177B536A}"/>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9987BF50-D438-4212-AE92-AE72E3FEEE9F}"/>
              </a:ext>
            </a:extLst>
          </p:cNvPr>
          <p:cNvSpPr>
            <a:spLocks noGrp="1"/>
          </p:cNvSpPr>
          <p:nvPr>
            <p:ph type="sldNum" sz="quarter" idx="12"/>
          </p:nvPr>
        </p:nvSpPr>
        <p:spPr/>
        <p:txBody>
          <a:bodyPr/>
          <a:lstStyle/>
          <a:p>
            <a:fld id="{9BB13329-DFFC-4A8C-AA1E-BAA21AB9A9BE}" type="slidenum">
              <a:rPr lang="de-AT" smtClean="0"/>
              <a:t>‹Nr.›</a:t>
            </a:fld>
            <a:endParaRPr lang="de-AT"/>
          </a:p>
        </p:txBody>
      </p:sp>
    </p:spTree>
    <p:extLst>
      <p:ext uri="{BB962C8B-B14F-4D97-AF65-F5344CB8AC3E}">
        <p14:creationId xmlns:p14="http://schemas.microsoft.com/office/powerpoint/2010/main" val="20625461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48FF40F-82BB-6509-9016-FC3904DE4D7D}"/>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61F688C7-7781-DA9A-EF63-63CCB781001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1CE26FCA-06C7-B46C-965B-4416225EEBA3}"/>
              </a:ext>
            </a:extLst>
          </p:cNvPr>
          <p:cNvSpPr>
            <a:spLocks noGrp="1"/>
          </p:cNvSpPr>
          <p:nvPr>
            <p:ph type="dt" sz="half" idx="10"/>
          </p:nvPr>
        </p:nvSpPr>
        <p:spPr/>
        <p:txBody>
          <a:bodyPr/>
          <a:lstStyle/>
          <a:p>
            <a:fld id="{01C42D65-AC12-4DEA-993C-802B0EFD8729}" type="datetimeFigureOut">
              <a:rPr lang="de-DE" smtClean="0"/>
              <a:t>27.11.2023</a:t>
            </a:fld>
            <a:endParaRPr lang="de-DE"/>
          </a:p>
        </p:txBody>
      </p:sp>
      <p:sp>
        <p:nvSpPr>
          <p:cNvPr id="5" name="Fußzeilenplatzhalter 4">
            <a:extLst>
              <a:ext uri="{FF2B5EF4-FFF2-40B4-BE49-F238E27FC236}">
                <a16:creationId xmlns:a16="http://schemas.microsoft.com/office/drawing/2014/main" id="{2C2AC102-0549-7684-8AAB-6DD5B4EE9D01}"/>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3979D551-F39C-1F27-F75E-F55E8DAA6070}"/>
              </a:ext>
            </a:extLst>
          </p:cNvPr>
          <p:cNvSpPr>
            <a:spLocks noGrp="1"/>
          </p:cNvSpPr>
          <p:nvPr>
            <p:ph type="sldNum" sz="quarter" idx="12"/>
          </p:nvPr>
        </p:nvSpPr>
        <p:spPr/>
        <p:txBody>
          <a:bodyPr/>
          <a:lstStyle/>
          <a:p>
            <a:fld id="{6D019882-DBC5-48AB-AAEB-BAB3C3FE51AD}" type="slidenum">
              <a:rPr lang="de-DE" smtClean="0"/>
              <a:t>‹Nr.›</a:t>
            </a:fld>
            <a:endParaRPr lang="de-DE"/>
          </a:p>
        </p:txBody>
      </p:sp>
    </p:spTree>
    <p:extLst>
      <p:ext uri="{BB962C8B-B14F-4D97-AF65-F5344CB8AC3E}">
        <p14:creationId xmlns:p14="http://schemas.microsoft.com/office/powerpoint/2010/main" val="32998566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34EB84C-C710-06FE-D508-6D8DA6457DAD}"/>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5438AB39-E5AF-45E3-4DA5-F66F7B1E113B}"/>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6C689F06-735F-D834-0518-DF15D16FF2FF}"/>
              </a:ext>
            </a:extLst>
          </p:cNvPr>
          <p:cNvSpPr>
            <a:spLocks noGrp="1"/>
          </p:cNvSpPr>
          <p:nvPr>
            <p:ph type="dt" sz="half" idx="10"/>
          </p:nvPr>
        </p:nvSpPr>
        <p:spPr/>
        <p:txBody>
          <a:bodyPr/>
          <a:lstStyle/>
          <a:p>
            <a:fld id="{01C42D65-AC12-4DEA-993C-802B0EFD8729}" type="datetimeFigureOut">
              <a:rPr lang="de-DE" smtClean="0"/>
              <a:t>27.11.2023</a:t>
            </a:fld>
            <a:endParaRPr lang="de-DE"/>
          </a:p>
        </p:txBody>
      </p:sp>
      <p:sp>
        <p:nvSpPr>
          <p:cNvPr id="5" name="Fußzeilenplatzhalter 4">
            <a:extLst>
              <a:ext uri="{FF2B5EF4-FFF2-40B4-BE49-F238E27FC236}">
                <a16:creationId xmlns:a16="http://schemas.microsoft.com/office/drawing/2014/main" id="{F13E051A-ED11-4BCB-150A-E66361A72FB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B17F32AD-B662-4A55-E982-E60CFA36BD36}"/>
              </a:ext>
            </a:extLst>
          </p:cNvPr>
          <p:cNvSpPr>
            <a:spLocks noGrp="1"/>
          </p:cNvSpPr>
          <p:nvPr>
            <p:ph type="sldNum" sz="quarter" idx="12"/>
          </p:nvPr>
        </p:nvSpPr>
        <p:spPr/>
        <p:txBody>
          <a:bodyPr/>
          <a:lstStyle/>
          <a:p>
            <a:fld id="{6D019882-DBC5-48AB-AAEB-BAB3C3FE51AD}" type="slidenum">
              <a:rPr lang="de-DE" smtClean="0"/>
              <a:t>‹Nr.›</a:t>
            </a:fld>
            <a:endParaRPr lang="de-DE"/>
          </a:p>
        </p:txBody>
      </p:sp>
    </p:spTree>
    <p:extLst>
      <p:ext uri="{BB962C8B-B14F-4D97-AF65-F5344CB8AC3E}">
        <p14:creationId xmlns:p14="http://schemas.microsoft.com/office/powerpoint/2010/main" val="39601483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E0EFC84-C441-8BD0-B58D-DA36A20EEF5D}"/>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C2207DC1-2EA0-403E-96F4-F400526BBF8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29843296-08F6-FBB0-8FD0-B94FEB3B6692}"/>
              </a:ext>
            </a:extLst>
          </p:cNvPr>
          <p:cNvSpPr>
            <a:spLocks noGrp="1"/>
          </p:cNvSpPr>
          <p:nvPr>
            <p:ph type="dt" sz="half" idx="10"/>
          </p:nvPr>
        </p:nvSpPr>
        <p:spPr/>
        <p:txBody>
          <a:bodyPr/>
          <a:lstStyle/>
          <a:p>
            <a:fld id="{01C42D65-AC12-4DEA-993C-802B0EFD8729}" type="datetimeFigureOut">
              <a:rPr lang="de-DE" smtClean="0"/>
              <a:t>27.11.2023</a:t>
            </a:fld>
            <a:endParaRPr lang="de-DE"/>
          </a:p>
        </p:txBody>
      </p:sp>
      <p:sp>
        <p:nvSpPr>
          <p:cNvPr id="5" name="Fußzeilenplatzhalter 4">
            <a:extLst>
              <a:ext uri="{FF2B5EF4-FFF2-40B4-BE49-F238E27FC236}">
                <a16:creationId xmlns:a16="http://schemas.microsoft.com/office/drawing/2014/main" id="{E751F22F-583E-10E3-F038-F9B70F42320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2D97E742-D2DD-A5A7-4DEC-5930AF47D3A2}"/>
              </a:ext>
            </a:extLst>
          </p:cNvPr>
          <p:cNvSpPr>
            <a:spLocks noGrp="1"/>
          </p:cNvSpPr>
          <p:nvPr>
            <p:ph type="sldNum" sz="quarter" idx="12"/>
          </p:nvPr>
        </p:nvSpPr>
        <p:spPr/>
        <p:txBody>
          <a:bodyPr/>
          <a:lstStyle/>
          <a:p>
            <a:fld id="{6D019882-DBC5-48AB-AAEB-BAB3C3FE51AD}" type="slidenum">
              <a:rPr lang="de-DE" smtClean="0"/>
              <a:t>‹Nr.›</a:t>
            </a:fld>
            <a:endParaRPr lang="de-DE"/>
          </a:p>
        </p:txBody>
      </p:sp>
    </p:spTree>
    <p:extLst>
      <p:ext uri="{BB962C8B-B14F-4D97-AF65-F5344CB8AC3E}">
        <p14:creationId xmlns:p14="http://schemas.microsoft.com/office/powerpoint/2010/main" val="7073465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B41686D-E9BD-96EE-42E7-285B299F519E}"/>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9CE0BBEB-52BF-0E33-FFC1-7BF464C837F0}"/>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E48870B9-B766-326A-D24B-2578B6E8665D}"/>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778D5887-0F55-B4C1-B177-F2D2ED3E7785}"/>
              </a:ext>
            </a:extLst>
          </p:cNvPr>
          <p:cNvSpPr>
            <a:spLocks noGrp="1"/>
          </p:cNvSpPr>
          <p:nvPr>
            <p:ph type="dt" sz="half" idx="10"/>
          </p:nvPr>
        </p:nvSpPr>
        <p:spPr/>
        <p:txBody>
          <a:bodyPr/>
          <a:lstStyle/>
          <a:p>
            <a:fld id="{01C42D65-AC12-4DEA-993C-802B0EFD8729}" type="datetimeFigureOut">
              <a:rPr lang="de-DE" smtClean="0"/>
              <a:t>27.11.2023</a:t>
            </a:fld>
            <a:endParaRPr lang="de-DE"/>
          </a:p>
        </p:txBody>
      </p:sp>
      <p:sp>
        <p:nvSpPr>
          <p:cNvPr id="6" name="Fußzeilenplatzhalter 5">
            <a:extLst>
              <a:ext uri="{FF2B5EF4-FFF2-40B4-BE49-F238E27FC236}">
                <a16:creationId xmlns:a16="http://schemas.microsoft.com/office/drawing/2014/main" id="{98DC2590-3FA7-43F9-E51D-D16B5D960996}"/>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3748F475-0CF3-B54D-6752-DDE2E9CFD971}"/>
              </a:ext>
            </a:extLst>
          </p:cNvPr>
          <p:cNvSpPr>
            <a:spLocks noGrp="1"/>
          </p:cNvSpPr>
          <p:nvPr>
            <p:ph type="sldNum" sz="quarter" idx="12"/>
          </p:nvPr>
        </p:nvSpPr>
        <p:spPr/>
        <p:txBody>
          <a:bodyPr/>
          <a:lstStyle/>
          <a:p>
            <a:fld id="{6D019882-DBC5-48AB-AAEB-BAB3C3FE51AD}" type="slidenum">
              <a:rPr lang="de-DE" smtClean="0"/>
              <a:t>‹Nr.›</a:t>
            </a:fld>
            <a:endParaRPr lang="de-DE"/>
          </a:p>
        </p:txBody>
      </p:sp>
    </p:spTree>
    <p:extLst>
      <p:ext uri="{BB962C8B-B14F-4D97-AF65-F5344CB8AC3E}">
        <p14:creationId xmlns:p14="http://schemas.microsoft.com/office/powerpoint/2010/main" val="4792850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2998F13-8900-3A53-EB22-B53435CBB556}"/>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4FC0CD26-06FB-8BFD-FF61-CCF75F2F073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FF1F6B76-4862-73B1-28A2-851585FA414F}"/>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FC28F96C-A7D3-89F0-EE48-E4F9099A150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C332C040-9FA0-C8EA-A1E6-146877119023}"/>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C896E138-5A59-92ED-D35E-739917BC706B}"/>
              </a:ext>
            </a:extLst>
          </p:cNvPr>
          <p:cNvSpPr>
            <a:spLocks noGrp="1"/>
          </p:cNvSpPr>
          <p:nvPr>
            <p:ph type="dt" sz="half" idx="10"/>
          </p:nvPr>
        </p:nvSpPr>
        <p:spPr/>
        <p:txBody>
          <a:bodyPr/>
          <a:lstStyle/>
          <a:p>
            <a:fld id="{01C42D65-AC12-4DEA-993C-802B0EFD8729}" type="datetimeFigureOut">
              <a:rPr lang="de-DE" smtClean="0"/>
              <a:t>27.11.2023</a:t>
            </a:fld>
            <a:endParaRPr lang="de-DE"/>
          </a:p>
        </p:txBody>
      </p:sp>
      <p:sp>
        <p:nvSpPr>
          <p:cNvPr id="8" name="Fußzeilenplatzhalter 7">
            <a:extLst>
              <a:ext uri="{FF2B5EF4-FFF2-40B4-BE49-F238E27FC236}">
                <a16:creationId xmlns:a16="http://schemas.microsoft.com/office/drawing/2014/main" id="{556451E9-EC02-388C-C2F2-B9107BDAA0B1}"/>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C07C372E-965A-1C47-D067-99CEAB54719E}"/>
              </a:ext>
            </a:extLst>
          </p:cNvPr>
          <p:cNvSpPr>
            <a:spLocks noGrp="1"/>
          </p:cNvSpPr>
          <p:nvPr>
            <p:ph type="sldNum" sz="quarter" idx="12"/>
          </p:nvPr>
        </p:nvSpPr>
        <p:spPr/>
        <p:txBody>
          <a:bodyPr/>
          <a:lstStyle/>
          <a:p>
            <a:fld id="{6D019882-DBC5-48AB-AAEB-BAB3C3FE51AD}" type="slidenum">
              <a:rPr lang="de-DE" smtClean="0"/>
              <a:t>‹Nr.›</a:t>
            </a:fld>
            <a:endParaRPr lang="de-DE"/>
          </a:p>
        </p:txBody>
      </p:sp>
    </p:spTree>
    <p:extLst>
      <p:ext uri="{BB962C8B-B14F-4D97-AF65-F5344CB8AC3E}">
        <p14:creationId xmlns:p14="http://schemas.microsoft.com/office/powerpoint/2010/main" val="13303430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395DC4E-0610-5CB0-0AC3-B7ABF7631103}"/>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627DB6E4-C0DD-DDD1-D5E3-7B8DAFF35E38}"/>
              </a:ext>
            </a:extLst>
          </p:cNvPr>
          <p:cNvSpPr>
            <a:spLocks noGrp="1"/>
          </p:cNvSpPr>
          <p:nvPr>
            <p:ph type="dt" sz="half" idx="10"/>
          </p:nvPr>
        </p:nvSpPr>
        <p:spPr/>
        <p:txBody>
          <a:bodyPr/>
          <a:lstStyle/>
          <a:p>
            <a:fld id="{01C42D65-AC12-4DEA-993C-802B0EFD8729}" type="datetimeFigureOut">
              <a:rPr lang="de-DE" smtClean="0"/>
              <a:t>27.11.2023</a:t>
            </a:fld>
            <a:endParaRPr lang="de-DE"/>
          </a:p>
        </p:txBody>
      </p:sp>
      <p:sp>
        <p:nvSpPr>
          <p:cNvPr id="4" name="Fußzeilenplatzhalter 3">
            <a:extLst>
              <a:ext uri="{FF2B5EF4-FFF2-40B4-BE49-F238E27FC236}">
                <a16:creationId xmlns:a16="http://schemas.microsoft.com/office/drawing/2014/main" id="{0D57C178-DE6A-4C51-3B10-C0C2204D6FD5}"/>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B1C3C925-7B0C-1DB1-1A3B-2C8CB7F88336}"/>
              </a:ext>
            </a:extLst>
          </p:cNvPr>
          <p:cNvSpPr>
            <a:spLocks noGrp="1"/>
          </p:cNvSpPr>
          <p:nvPr>
            <p:ph type="sldNum" sz="quarter" idx="12"/>
          </p:nvPr>
        </p:nvSpPr>
        <p:spPr/>
        <p:txBody>
          <a:bodyPr/>
          <a:lstStyle/>
          <a:p>
            <a:fld id="{6D019882-DBC5-48AB-AAEB-BAB3C3FE51AD}" type="slidenum">
              <a:rPr lang="de-DE" smtClean="0"/>
              <a:t>‹Nr.›</a:t>
            </a:fld>
            <a:endParaRPr lang="de-DE"/>
          </a:p>
        </p:txBody>
      </p:sp>
    </p:spTree>
    <p:extLst>
      <p:ext uri="{BB962C8B-B14F-4D97-AF65-F5344CB8AC3E}">
        <p14:creationId xmlns:p14="http://schemas.microsoft.com/office/powerpoint/2010/main" val="137251997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9EA7BDEE-B8E5-2031-334C-05630BA7F628}"/>
              </a:ext>
            </a:extLst>
          </p:cNvPr>
          <p:cNvSpPr>
            <a:spLocks noGrp="1"/>
          </p:cNvSpPr>
          <p:nvPr>
            <p:ph type="dt" sz="half" idx="10"/>
          </p:nvPr>
        </p:nvSpPr>
        <p:spPr/>
        <p:txBody>
          <a:bodyPr/>
          <a:lstStyle/>
          <a:p>
            <a:fld id="{01C42D65-AC12-4DEA-993C-802B0EFD8729}" type="datetimeFigureOut">
              <a:rPr lang="de-DE" smtClean="0"/>
              <a:t>27.11.2023</a:t>
            </a:fld>
            <a:endParaRPr lang="de-DE"/>
          </a:p>
        </p:txBody>
      </p:sp>
      <p:sp>
        <p:nvSpPr>
          <p:cNvPr id="3" name="Fußzeilenplatzhalter 2">
            <a:extLst>
              <a:ext uri="{FF2B5EF4-FFF2-40B4-BE49-F238E27FC236}">
                <a16:creationId xmlns:a16="http://schemas.microsoft.com/office/drawing/2014/main" id="{30606466-C30A-32C9-3214-7DFC9F84E254}"/>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6C66227C-7051-FA5D-F5BC-E3D32DD65EF6}"/>
              </a:ext>
            </a:extLst>
          </p:cNvPr>
          <p:cNvSpPr>
            <a:spLocks noGrp="1"/>
          </p:cNvSpPr>
          <p:nvPr>
            <p:ph type="sldNum" sz="quarter" idx="12"/>
          </p:nvPr>
        </p:nvSpPr>
        <p:spPr/>
        <p:txBody>
          <a:bodyPr/>
          <a:lstStyle/>
          <a:p>
            <a:fld id="{6D019882-DBC5-48AB-AAEB-BAB3C3FE51AD}" type="slidenum">
              <a:rPr lang="de-DE" smtClean="0"/>
              <a:t>‹Nr.›</a:t>
            </a:fld>
            <a:endParaRPr lang="de-DE"/>
          </a:p>
        </p:txBody>
      </p:sp>
    </p:spTree>
    <p:extLst>
      <p:ext uri="{BB962C8B-B14F-4D97-AF65-F5344CB8AC3E}">
        <p14:creationId xmlns:p14="http://schemas.microsoft.com/office/powerpoint/2010/main" val="40654763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F1A6334-C455-2668-18C0-A124121CC959}"/>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3824E7A0-1AA6-7C10-5676-534B8006F70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CAE850CA-BDCC-2C92-3C11-270693800A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C57813EF-7F7C-F6E8-189F-BD4C98E3C616}"/>
              </a:ext>
            </a:extLst>
          </p:cNvPr>
          <p:cNvSpPr>
            <a:spLocks noGrp="1"/>
          </p:cNvSpPr>
          <p:nvPr>
            <p:ph type="dt" sz="half" idx="10"/>
          </p:nvPr>
        </p:nvSpPr>
        <p:spPr/>
        <p:txBody>
          <a:bodyPr/>
          <a:lstStyle/>
          <a:p>
            <a:fld id="{01C42D65-AC12-4DEA-993C-802B0EFD8729}" type="datetimeFigureOut">
              <a:rPr lang="de-DE" smtClean="0"/>
              <a:t>27.11.2023</a:t>
            </a:fld>
            <a:endParaRPr lang="de-DE"/>
          </a:p>
        </p:txBody>
      </p:sp>
      <p:sp>
        <p:nvSpPr>
          <p:cNvPr id="6" name="Fußzeilenplatzhalter 5">
            <a:extLst>
              <a:ext uri="{FF2B5EF4-FFF2-40B4-BE49-F238E27FC236}">
                <a16:creationId xmlns:a16="http://schemas.microsoft.com/office/drawing/2014/main" id="{0EA65D77-5E43-61DD-C5A7-7D6B4F9C9D68}"/>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0ADBCD8-88EC-A2FD-30B8-38C3438712B9}"/>
              </a:ext>
            </a:extLst>
          </p:cNvPr>
          <p:cNvSpPr>
            <a:spLocks noGrp="1"/>
          </p:cNvSpPr>
          <p:nvPr>
            <p:ph type="sldNum" sz="quarter" idx="12"/>
          </p:nvPr>
        </p:nvSpPr>
        <p:spPr/>
        <p:txBody>
          <a:bodyPr/>
          <a:lstStyle/>
          <a:p>
            <a:fld id="{6D019882-DBC5-48AB-AAEB-BAB3C3FE51AD}" type="slidenum">
              <a:rPr lang="de-DE" smtClean="0"/>
              <a:t>‹Nr.›</a:t>
            </a:fld>
            <a:endParaRPr lang="de-DE"/>
          </a:p>
        </p:txBody>
      </p:sp>
    </p:spTree>
    <p:extLst>
      <p:ext uri="{BB962C8B-B14F-4D97-AF65-F5344CB8AC3E}">
        <p14:creationId xmlns:p14="http://schemas.microsoft.com/office/powerpoint/2010/main" val="3153659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AC7816-F0E7-4FE6-8191-3EF49438DFD6}"/>
              </a:ext>
            </a:extLst>
          </p:cNvPr>
          <p:cNvSpPr>
            <a:spLocks noGrp="1"/>
          </p:cNvSpPr>
          <p:nvPr>
            <p:ph type="title"/>
          </p:nvPr>
        </p:nvSpPr>
        <p:spPr/>
        <p:txBody>
          <a:bodyPr/>
          <a:lstStyle/>
          <a:p>
            <a:r>
              <a:rPr lang="de-DE"/>
              <a:t>Mastertitelformat bearbeiten</a:t>
            </a:r>
            <a:endParaRPr lang="de-AT"/>
          </a:p>
        </p:txBody>
      </p:sp>
      <p:sp>
        <p:nvSpPr>
          <p:cNvPr id="3" name="Inhaltsplatzhalter 2">
            <a:extLst>
              <a:ext uri="{FF2B5EF4-FFF2-40B4-BE49-F238E27FC236}">
                <a16:creationId xmlns:a16="http://schemas.microsoft.com/office/drawing/2014/main" id="{2F8C43BB-53E3-4A5F-9B8C-AA8D7682567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5D78D37C-9EBA-4D56-8E8E-B3A88E8617EC}"/>
              </a:ext>
            </a:extLst>
          </p:cNvPr>
          <p:cNvSpPr>
            <a:spLocks noGrp="1"/>
          </p:cNvSpPr>
          <p:nvPr>
            <p:ph type="dt" sz="half" idx="10"/>
          </p:nvPr>
        </p:nvSpPr>
        <p:spPr/>
        <p:txBody>
          <a:bodyPr/>
          <a:lstStyle/>
          <a:p>
            <a:fld id="{38C87BF9-6906-4AD3-9035-41AE08A83F0E}" type="datetimeFigureOut">
              <a:rPr lang="de-AT" smtClean="0"/>
              <a:t>27.11.2023</a:t>
            </a:fld>
            <a:endParaRPr lang="de-AT"/>
          </a:p>
        </p:txBody>
      </p:sp>
      <p:sp>
        <p:nvSpPr>
          <p:cNvPr id="5" name="Fußzeilenplatzhalter 4">
            <a:extLst>
              <a:ext uri="{FF2B5EF4-FFF2-40B4-BE49-F238E27FC236}">
                <a16:creationId xmlns:a16="http://schemas.microsoft.com/office/drawing/2014/main" id="{1085AE24-B0EE-4A7A-871A-26561FCCACCB}"/>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FF19B59A-87A1-4779-84E1-4CA0F60E1F35}"/>
              </a:ext>
            </a:extLst>
          </p:cNvPr>
          <p:cNvSpPr>
            <a:spLocks noGrp="1"/>
          </p:cNvSpPr>
          <p:nvPr>
            <p:ph type="sldNum" sz="quarter" idx="12"/>
          </p:nvPr>
        </p:nvSpPr>
        <p:spPr/>
        <p:txBody>
          <a:bodyPr/>
          <a:lstStyle/>
          <a:p>
            <a:fld id="{9BB13329-DFFC-4A8C-AA1E-BAA21AB9A9BE}" type="slidenum">
              <a:rPr lang="de-AT" smtClean="0"/>
              <a:t>‹Nr.›</a:t>
            </a:fld>
            <a:endParaRPr lang="de-AT"/>
          </a:p>
        </p:txBody>
      </p:sp>
    </p:spTree>
    <p:extLst>
      <p:ext uri="{BB962C8B-B14F-4D97-AF65-F5344CB8AC3E}">
        <p14:creationId xmlns:p14="http://schemas.microsoft.com/office/powerpoint/2010/main" val="410592414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D69211C-95A1-22F1-BDFD-DF2608CAC201}"/>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DA817DDC-2562-301D-1584-CF12D710137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DD0ACEE6-5DF7-3CA4-ED58-3E74DA715B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2E320ADC-4ECF-0CBB-5D2A-96EB34632868}"/>
              </a:ext>
            </a:extLst>
          </p:cNvPr>
          <p:cNvSpPr>
            <a:spLocks noGrp="1"/>
          </p:cNvSpPr>
          <p:nvPr>
            <p:ph type="dt" sz="half" idx="10"/>
          </p:nvPr>
        </p:nvSpPr>
        <p:spPr/>
        <p:txBody>
          <a:bodyPr/>
          <a:lstStyle/>
          <a:p>
            <a:fld id="{01C42D65-AC12-4DEA-993C-802B0EFD8729}" type="datetimeFigureOut">
              <a:rPr lang="de-DE" smtClean="0"/>
              <a:t>27.11.2023</a:t>
            </a:fld>
            <a:endParaRPr lang="de-DE"/>
          </a:p>
        </p:txBody>
      </p:sp>
      <p:sp>
        <p:nvSpPr>
          <p:cNvPr id="6" name="Fußzeilenplatzhalter 5">
            <a:extLst>
              <a:ext uri="{FF2B5EF4-FFF2-40B4-BE49-F238E27FC236}">
                <a16:creationId xmlns:a16="http://schemas.microsoft.com/office/drawing/2014/main" id="{B1EF2151-C3B8-3C6A-9984-4286FF18CE58}"/>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B3668CD5-96A9-FFCE-DE78-8F22D3F6E16F}"/>
              </a:ext>
            </a:extLst>
          </p:cNvPr>
          <p:cNvSpPr>
            <a:spLocks noGrp="1"/>
          </p:cNvSpPr>
          <p:nvPr>
            <p:ph type="sldNum" sz="quarter" idx="12"/>
          </p:nvPr>
        </p:nvSpPr>
        <p:spPr/>
        <p:txBody>
          <a:bodyPr/>
          <a:lstStyle/>
          <a:p>
            <a:fld id="{6D019882-DBC5-48AB-AAEB-BAB3C3FE51AD}" type="slidenum">
              <a:rPr lang="de-DE" smtClean="0"/>
              <a:t>‹Nr.›</a:t>
            </a:fld>
            <a:endParaRPr lang="de-DE"/>
          </a:p>
        </p:txBody>
      </p:sp>
    </p:spTree>
    <p:extLst>
      <p:ext uri="{BB962C8B-B14F-4D97-AF65-F5344CB8AC3E}">
        <p14:creationId xmlns:p14="http://schemas.microsoft.com/office/powerpoint/2010/main" val="126588009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3484A4F-AF7B-4A72-A1C6-F0A9CFD60A51}"/>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3AA5D1CD-AA45-70A1-2ED8-A445B8FC0806}"/>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3346535-3261-8DC1-1947-B078B0E6CD8A}"/>
              </a:ext>
            </a:extLst>
          </p:cNvPr>
          <p:cNvSpPr>
            <a:spLocks noGrp="1"/>
          </p:cNvSpPr>
          <p:nvPr>
            <p:ph type="dt" sz="half" idx="10"/>
          </p:nvPr>
        </p:nvSpPr>
        <p:spPr/>
        <p:txBody>
          <a:bodyPr/>
          <a:lstStyle/>
          <a:p>
            <a:fld id="{01C42D65-AC12-4DEA-993C-802B0EFD8729}" type="datetimeFigureOut">
              <a:rPr lang="de-DE" smtClean="0"/>
              <a:t>27.11.2023</a:t>
            </a:fld>
            <a:endParaRPr lang="de-DE"/>
          </a:p>
        </p:txBody>
      </p:sp>
      <p:sp>
        <p:nvSpPr>
          <p:cNvPr id="5" name="Fußzeilenplatzhalter 4">
            <a:extLst>
              <a:ext uri="{FF2B5EF4-FFF2-40B4-BE49-F238E27FC236}">
                <a16:creationId xmlns:a16="http://schemas.microsoft.com/office/drawing/2014/main" id="{C383E7AF-D0CD-CD75-4E08-FC471226A829}"/>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BBF27DD7-B5A7-F27E-B814-5FB14D1CB633}"/>
              </a:ext>
            </a:extLst>
          </p:cNvPr>
          <p:cNvSpPr>
            <a:spLocks noGrp="1"/>
          </p:cNvSpPr>
          <p:nvPr>
            <p:ph type="sldNum" sz="quarter" idx="12"/>
          </p:nvPr>
        </p:nvSpPr>
        <p:spPr/>
        <p:txBody>
          <a:bodyPr/>
          <a:lstStyle/>
          <a:p>
            <a:fld id="{6D019882-DBC5-48AB-AAEB-BAB3C3FE51AD}" type="slidenum">
              <a:rPr lang="de-DE" smtClean="0"/>
              <a:t>‹Nr.›</a:t>
            </a:fld>
            <a:endParaRPr lang="de-DE"/>
          </a:p>
        </p:txBody>
      </p:sp>
    </p:spTree>
    <p:extLst>
      <p:ext uri="{BB962C8B-B14F-4D97-AF65-F5344CB8AC3E}">
        <p14:creationId xmlns:p14="http://schemas.microsoft.com/office/powerpoint/2010/main" val="358998763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F438F72B-14F9-0728-6A10-355A3FB7ECB3}"/>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D14DEF5E-93DE-EA6C-21FC-3DFD117F3385}"/>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6A9254AA-8199-E894-2F02-F81F7426245C}"/>
              </a:ext>
            </a:extLst>
          </p:cNvPr>
          <p:cNvSpPr>
            <a:spLocks noGrp="1"/>
          </p:cNvSpPr>
          <p:nvPr>
            <p:ph type="dt" sz="half" idx="10"/>
          </p:nvPr>
        </p:nvSpPr>
        <p:spPr/>
        <p:txBody>
          <a:bodyPr/>
          <a:lstStyle/>
          <a:p>
            <a:fld id="{01C42D65-AC12-4DEA-993C-802B0EFD8729}" type="datetimeFigureOut">
              <a:rPr lang="de-DE" smtClean="0"/>
              <a:t>27.11.2023</a:t>
            </a:fld>
            <a:endParaRPr lang="de-DE"/>
          </a:p>
        </p:txBody>
      </p:sp>
      <p:sp>
        <p:nvSpPr>
          <p:cNvPr id="5" name="Fußzeilenplatzhalter 4">
            <a:extLst>
              <a:ext uri="{FF2B5EF4-FFF2-40B4-BE49-F238E27FC236}">
                <a16:creationId xmlns:a16="http://schemas.microsoft.com/office/drawing/2014/main" id="{571932DD-B7FA-DB58-6C5A-17E3D04DD28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CA0AC6B-2985-A2B1-C0C2-943567ED5E04}"/>
              </a:ext>
            </a:extLst>
          </p:cNvPr>
          <p:cNvSpPr>
            <a:spLocks noGrp="1"/>
          </p:cNvSpPr>
          <p:nvPr>
            <p:ph type="sldNum" sz="quarter" idx="12"/>
          </p:nvPr>
        </p:nvSpPr>
        <p:spPr/>
        <p:txBody>
          <a:bodyPr/>
          <a:lstStyle/>
          <a:p>
            <a:fld id="{6D019882-DBC5-48AB-AAEB-BAB3C3FE51AD}" type="slidenum">
              <a:rPr lang="de-DE" smtClean="0"/>
              <a:t>‹Nr.›</a:t>
            </a:fld>
            <a:endParaRPr lang="de-DE"/>
          </a:p>
        </p:txBody>
      </p:sp>
    </p:spTree>
    <p:extLst>
      <p:ext uri="{BB962C8B-B14F-4D97-AF65-F5344CB8AC3E}">
        <p14:creationId xmlns:p14="http://schemas.microsoft.com/office/powerpoint/2010/main" val="37451128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5A3FA30-9AF4-4763-AF9E-01F27183BB77}"/>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endParaRPr lang="de-AT"/>
          </a:p>
        </p:txBody>
      </p:sp>
      <p:sp>
        <p:nvSpPr>
          <p:cNvPr id="3" name="Textplatzhalter 2">
            <a:extLst>
              <a:ext uri="{FF2B5EF4-FFF2-40B4-BE49-F238E27FC236}">
                <a16:creationId xmlns:a16="http://schemas.microsoft.com/office/drawing/2014/main" id="{5F823AD2-8B1B-4E2C-89CC-2F349DF3E12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01F953BF-E67B-4AE2-8A99-70AEEA728E42}"/>
              </a:ext>
            </a:extLst>
          </p:cNvPr>
          <p:cNvSpPr>
            <a:spLocks noGrp="1"/>
          </p:cNvSpPr>
          <p:nvPr>
            <p:ph type="dt" sz="half" idx="10"/>
          </p:nvPr>
        </p:nvSpPr>
        <p:spPr/>
        <p:txBody>
          <a:bodyPr/>
          <a:lstStyle/>
          <a:p>
            <a:fld id="{38C87BF9-6906-4AD3-9035-41AE08A83F0E}" type="datetimeFigureOut">
              <a:rPr lang="de-AT" smtClean="0"/>
              <a:t>27.11.2023</a:t>
            </a:fld>
            <a:endParaRPr lang="de-AT"/>
          </a:p>
        </p:txBody>
      </p:sp>
      <p:sp>
        <p:nvSpPr>
          <p:cNvPr id="5" name="Fußzeilenplatzhalter 4">
            <a:extLst>
              <a:ext uri="{FF2B5EF4-FFF2-40B4-BE49-F238E27FC236}">
                <a16:creationId xmlns:a16="http://schemas.microsoft.com/office/drawing/2014/main" id="{684D507F-7400-4B8A-8D92-FFC42765AE9A}"/>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F69FBB70-7F06-481F-B732-E4E799F1B97B}"/>
              </a:ext>
            </a:extLst>
          </p:cNvPr>
          <p:cNvSpPr>
            <a:spLocks noGrp="1"/>
          </p:cNvSpPr>
          <p:nvPr>
            <p:ph type="sldNum" sz="quarter" idx="12"/>
          </p:nvPr>
        </p:nvSpPr>
        <p:spPr/>
        <p:txBody>
          <a:bodyPr/>
          <a:lstStyle/>
          <a:p>
            <a:fld id="{9BB13329-DFFC-4A8C-AA1E-BAA21AB9A9BE}" type="slidenum">
              <a:rPr lang="de-AT" smtClean="0"/>
              <a:t>‹Nr.›</a:t>
            </a:fld>
            <a:endParaRPr lang="de-AT"/>
          </a:p>
        </p:txBody>
      </p:sp>
    </p:spTree>
    <p:extLst>
      <p:ext uri="{BB962C8B-B14F-4D97-AF65-F5344CB8AC3E}">
        <p14:creationId xmlns:p14="http://schemas.microsoft.com/office/powerpoint/2010/main" val="15639508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C45CFB5-F7DD-4A17-95D2-B66CD52783F1}"/>
              </a:ext>
            </a:extLst>
          </p:cNvPr>
          <p:cNvSpPr>
            <a:spLocks noGrp="1"/>
          </p:cNvSpPr>
          <p:nvPr>
            <p:ph type="title"/>
          </p:nvPr>
        </p:nvSpPr>
        <p:spPr/>
        <p:txBody>
          <a:bodyPr/>
          <a:lstStyle/>
          <a:p>
            <a:r>
              <a:rPr lang="de-DE"/>
              <a:t>Mastertitelformat bearbeiten</a:t>
            </a:r>
            <a:endParaRPr lang="de-AT"/>
          </a:p>
        </p:txBody>
      </p:sp>
      <p:sp>
        <p:nvSpPr>
          <p:cNvPr id="3" name="Inhaltsplatzhalter 2">
            <a:extLst>
              <a:ext uri="{FF2B5EF4-FFF2-40B4-BE49-F238E27FC236}">
                <a16:creationId xmlns:a16="http://schemas.microsoft.com/office/drawing/2014/main" id="{7BE37CB8-7317-4888-86BB-3A6F14C21F00}"/>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Inhaltsplatzhalter 3">
            <a:extLst>
              <a:ext uri="{FF2B5EF4-FFF2-40B4-BE49-F238E27FC236}">
                <a16:creationId xmlns:a16="http://schemas.microsoft.com/office/drawing/2014/main" id="{10D6B9C8-5064-408F-A4D3-502DBA98DF58}"/>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Datumsplatzhalter 4">
            <a:extLst>
              <a:ext uri="{FF2B5EF4-FFF2-40B4-BE49-F238E27FC236}">
                <a16:creationId xmlns:a16="http://schemas.microsoft.com/office/drawing/2014/main" id="{E4D27077-CCB1-46B1-BF7F-F80667D41292}"/>
              </a:ext>
            </a:extLst>
          </p:cNvPr>
          <p:cNvSpPr>
            <a:spLocks noGrp="1"/>
          </p:cNvSpPr>
          <p:nvPr>
            <p:ph type="dt" sz="half" idx="10"/>
          </p:nvPr>
        </p:nvSpPr>
        <p:spPr/>
        <p:txBody>
          <a:bodyPr/>
          <a:lstStyle/>
          <a:p>
            <a:fld id="{38C87BF9-6906-4AD3-9035-41AE08A83F0E}" type="datetimeFigureOut">
              <a:rPr lang="de-AT" smtClean="0"/>
              <a:t>27.11.2023</a:t>
            </a:fld>
            <a:endParaRPr lang="de-AT"/>
          </a:p>
        </p:txBody>
      </p:sp>
      <p:sp>
        <p:nvSpPr>
          <p:cNvPr id="6" name="Fußzeilenplatzhalter 5">
            <a:extLst>
              <a:ext uri="{FF2B5EF4-FFF2-40B4-BE49-F238E27FC236}">
                <a16:creationId xmlns:a16="http://schemas.microsoft.com/office/drawing/2014/main" id="{D4A7AB43-6391-4808-83BF-19271A366ECC}"/>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30D8356E-97A1-40DA-9A27-B232EF6B8820}"/>
              </a:ext>
            </a:extLst>
          </p:cNvPr>
          <p:cNvSpPr>
            <a:spLocks noGrp="1"/>
          </p:cNvSpPr>
          <p:nvPr>
            <p:ph type="sldNum" sz="quarter" idx="12"/>
          </p:nvPr>
        </p:nvSpPr>
        <p:spPr/>
        <p:txBody>
          <a:bodyPr/>
          <a:lstStyle/>
          <a:p>
            <a:fld id="{9BB13329-DFFC-4A8C-AA1E-BAA21AB9A9BE}" type="slidenum">
              <a:rPr lang="de-AT" smtClean="0"/>
              <a:t>‹Nr.›</a:t>
            </a:fld>
            <a:endParaRPr lang="de-AT"/>
          </a:p>
        </p:txBody>
      </p:sp>
    </p:spTree>
    <p:extLst>
      <p:ext uri="{BB962C8B-B14F-4D97-AF65-F5344CB8AC3E}">
        <p14:creationId xmlns:p14="http://schemas.microsoft.com/office/powerpoint/2010/main" val="13842411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302AA7B-BA5F-4BE3-A162-0D8C40F1656D}"/>
              </a:ext>
            </a:extLst>
          </p:cNvPr>
          <p:cNvSpPr>
            <a:spLocks noGrp="1"/>
          </p:cNvSpPr>
          <p:nvPr>
            <p:ph type="title"/>
          </p:nvPr>
        </p:nvSpPr>
        <p:spPr>
          <a:xfrm>
            <a:off x="839788" y="365125"/>
            <a:ext cx="10515600" cy="1325563"/>
          </a:xfrm>
        </p:spPr>
        <p:txBody>
          <a:bodyPr/>
          <a:lstStyle/>
          <a:p>
            <a:r>
              <a:rPr lang="de-DE"/>
              <a:t>Mastertitelformat bearbeiten</a:t>
            </a:r>
            <a:endParaRPr lang="de-AT"/>
          </a:p>
        </p:txBody>
      </p:sp>
      <p:sp>
        <p:nvSpPr>
          <p:cNvPr id="3" name="Textplatzhalter 2">
            <a:extLst>
              <a:ext uri="{FF2B5EF4-FFF2-40B4-BE49-F238E27FC236}">
                <a16:creationId xmlns:a16="http://schemas.microsoft.com/office/drawing/2014/main" id="{B3344AF6-BA03-4749-8D7E-F8257499AF9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4288FE76-D115-49C1-AA4F-03C77EB06008}"/>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Textplatzhalter 4">
            <a:extLst>
              <a:ext uri="{FF2B5EF4-FFF2-40B4-BE49-F238E27FC236}">
                <a16:creationId xmlns:a16="http://schemas.microsoft.com/office/drawing/2014/main" id="{71C413FD-9CC2-4A91-862E-3681A9A4AC8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113182C0-4983-41E8-98D1-C4A2C605B33E}"/>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7" name="Datumsplatzhalter 6">
            <a:extLst>
              <a:ext uri="{FF2B5EF4-FFF2-40B4-BE49-F238E27FC236}">
                <a16:creationId xmlns:a16="http://schemas.microsoft.com/office/drawing/2014/main" id="{2735C35E-7195-4113-AC9D-65B68CE524E0}"/>
              </a:ext>
            </a:extLst>
          </p:cNvPr>
          <p:cNvSpPr>
            <a:spLocks noGrp="1"/>
          </p:cNvSpPr>
          <p:nvPr>
            <p:ph type="dt" sz="half" idx="10"/>
          </p:nvPr>
        </p:nvSpPr>
        <p:spPr/>
        <p:txBody>
          <a:bodyPr/>
          <a:lstStyle/>
          <a:p>
            <a:fld id="{38C87BF9-6906-4AD3-9035-41AE08A83F0E}" type="datetimeFigureOut">
              <a:rPr lang="de-AT" smtClean="0"/>
              <a:t>27.11.2023</a:t>
            </a:fld>
            <a:endParaRPr lang="de-AT"/>
          </a:p>
        </p:txBody>
      </p:sp>
      <p:sp>
        <p:nvSpPr>
          <p:cNvPr id="8" name="Fußzeilenplatzhalter 7">
            <a:extLst>
              <a:ext uri="{FF2B5EF4-FFF2-40B4-BE49-F238E27FC236}">
                <a16:creationId xmlns:a16="http://schemas.microsoft.com/office/drawing/2014/main" id="{27616297-8DF3-4267-8151-262A37C6DF5C}"/>
              </a:ext>
            </a:extLst>
          </p:cNvPr>
          <p:cNvSpPr>
            <a:spLocks noGrp="1"/>
          </p:cNvSpPr>
          <p:nvPr>
            <p:ph type="ftr" sz="quarter" idx="11"/>
          </p:nvPr>
        </p:nvSpPr>
        <p:spPr/>
        <p:txBody>
          <a:bodyPr/>
          <a:lstStyle/>
          <a:p>
            <a:endParaRPr lang="de-AT"/>
          </a:p>
        </p:txBody>
      </p:sp>
      <p:sp>
        <p:nvSpPr>
          <p:cNvPr id="9" name="Foliennummernplatzhalter 8">
            <a:extLst>
              <a:ext uri="{FF2B5EF4-FFF2-40B4-BE49-F238E27FC236}">
                <a16:creationId xmlns:a16="http://schemas.microsoft.com/office/drawing/2014/main" id="{F76FC5F3-D65E-4E0D-AD7D-F2D54811B2B5}"/>
              </a:ext>
            </a:extLst>
          </p:cNvPr>
          <p:cNvSpPr>
            <a:spLocks noGrp="1"/>
          </p:cNvSpPr>
          <p:nvPr>
            <p:ph type="sldNum" sz="quarter" idx="12"/>
          </p:nvPr>
        </p:nvSpPr>
        <p:spPr/>
        <p:txBody>
          <a:bodyPr/>
          <a:lstStyle/>
          <a:p>
            <a:fld id="{9BB13329-DFFC-4A8C-AA1E-BAA21AB9A9BE}" type="slidenum">
              <a:rPr lang="de-AT" smtClean="0"/>
              <a:t>‹Nr.›</a:t>
            </a:fld>
            <a:endParaRPr lang="de-AT"/>
          </a:p>
        </p:txBody>
      </p:sp>
    </p:spTree>
    <p:extLst>
      <p:ext uri="{BB962C8B-B14F-4D97-AF65-F5344CB8AC3E}">
        <p14:creationId xmlns:p14="http://schemas.microsoft.com/office/powerpoint/2010/main" val="2668182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CC45214-D53E-4280-AA50-8229A6F5B373}"/>
              </a:ext>
            </a:extLst>
          </p:cNvPr>
          <p:cNvSpPr>
            <a:spLocks noGrp="1"/>
          </p:cNvSpPr>
          <p:nvPr>
            <p:ph type="title"/>
          </p:nvPr>
        </p:nvSpPr>
        <p:spPr/>
        <p:txBody>
          <a:bodyPr/>
          <a:lstStyle/>
          <a:p>
            <a:r>
              <a:rPr lang="de-DE"/>
              <a:t>Mastertitelformat bearbeiten</a:t>
            </a:r>
            <a:endParaRPr lang="de-AT"/>
          </a:p>
        </p:txBody>
      </p:sp>
      <p:sp>
        <p:nvSpPr>
          <p:cNvPr id="3" name="Datumsplatzhalter 2">
            <a:extLst>
              <a:ext uri="{FF2B5EF4-FFF2-40B4-BE49-F238E27FC236}">
                <a16:creationId xmlns:a16="http://schemas.microsoft.com/office/drawing/2014/main" id="{164621BD-94AA-411E-9282-55E3F46D69C9}"/>
              </a:ext>
            </a:extLst>
          </p:cNvPr>
          <p:cNvSpPr>
            <a:spLocks noGrp="1"/>
          </p:cNvSpPr>
          <p:nvPr>
            <p:ph type="dt" sz="half" idx="10"/>
          </p:nvPr>
        </p:nvSpPr>
        <p:spPr/>
        <p:txBody>
          <a:bodyPr/>
          <a:lstStyle/>
          <a:p>
            <a:fld id="{38C87BF9-6906-4AD3-9035-41AE08A83F0E}" type="datetimeFigureOut">
              <a:rPr lang="de-AT" smtClean="0"/>
              <a:t>27.11.2023</a:t>
            </a:fld>
            <a:endParaRPr lang="de-AT"/>
          </a:p>
        </p:txBody>
      </p:sp>
      <p:sp>
        <p:nvSpPr>
          <p:cNvPr id="4" name="Fußzeilenplatzhalter 3">
            <a:extLst>
              <a:ext uri="{FF2B5EF4-FFF2-40B4-BE49-F238E27FC236}">
                <a16:creationId xmlns:a16="http://schemas.microsoft.com/office/drawing/2014/main" id="{9224AAFF-C8F3-4D1C-8DBC-C9B490F01DB3}"/>
              </a:ext>
            </a:extLst>
          </p:cNvPr>
          <p:cNvSpPr>
            <a:spLocks noGrp="1"/>
          </p:cNvSpPr>
          <p:nvPr>
            <p:ph type="ftr" sz="quarter" idx="11"/>
          </p:nvPr>
        </p:nvSpPr>
        <p:spPr/>
        <p:txBody>
          <a:bodyPr/>
          <a:lstStyle/>
          <a:p>
            <a:endParaRPr lang="de-AT"/>
          </a:p>
        </p:txBody>
      </p:sp>
      <p:sp>
        <p:nvSpPr>
          <p:cNvPr id="5" name="Foliennummernplatzhalter 4">
            <a:extLst>
              <a:ext uri="{FF2B5EF4-FFF2-40B4-BE49-F238E27FC236}">
                <a16:creationId xmlns:a16="http://schemas.microsoft.com/office/drawing/2014/main" id="{CDD63769-8EBC-469A-BB20-4D029F323AC9}"/>
              </a:ext>
            </a:extLst>
          </p:cNvPr>
          <p:cNvSpPr>
            <a:spLocks noGrp="1"/>
          </p:cNvSpPr>
          <p:nvPr>
            <p:ph type="sldNum" sz="quarter" idx="12"/>
          </p:nvPr>
        </p:nvSpPr>
        <p:spPr/>
        <p:txBody>
          <a:bodyPr/>
          <a:lstStyle/>
          <a:p>
            <a:fld id="{9BB13329-DFFC-4A8C-AA1E-BAA21AB9A9BE}" type="slidenum">
              <a:rPr lang="de-AT" smtClean="0"/>
              <a:t>‹Nr.›</a:t>
            </a:fld>
            <a:endParaRPr lang="de-AT"/>
          </a:p>
        </p:txBody>
      </p:sp>
    </p:spTree>
    <p:extLst>
      <p:ext uri="{BB962C8B-B14F-4D97-AF65-F5344CB8AC3E}">
        <p14:creationId xmlns:p14="http://schemas.microsoft.com/office/powerpoint/2010/main" val="18608289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D916F2CE-8A71-4D49-B325-3D82E58AF65B}"/>
              </a:ext>
            </a:extLst>
          </p:cNvPr>
          <p:cNvSpPr>
            <a:spLocks noGrp="1"/>
          </p:cNvSpPr>
          <p:nvPr>
            <p:ph type="dt" sz="half" idx="10"/>
          </p:nvPr>
        </p:nvSpPr>
        <p:spPr/>
        <p:txBody>
          <a:bodyPr/>
          <a:lstStyle/>
          <a:p>
            <a:fld id="{38C87BF9-6906-4AD3-9035-41AE08A83F0E}" type="datetimeFigureOut">
              <a:rPr lang="de-AT" smtClean="0"/>
              <a:t>27.11.2023</a:t>
            </a:fld>
            <a:endParaRPr lang="de-AT"/>
          </a:p>
        </p:txBody>
      </p:sp>
      <p:sp>
        <p:nvSpPr>
          <p:cNvPr id="3" name="Fußzeilenplatzhalter 2">
            <a:extLst>
              <a:ext uri="{FF2B5EF4-FFF2-40B4-BE49-F238E27FC236}">
                <a16:creationId xmlns:a16="http://schemas.microsoft.com/office/drawing/2014/main" id="{35196AD8-2EC4-4FBA-9008-3CE7D76D3D80}"/>
              </a:ext>
            </a:extLst>
          </p:cNvPr>
          <p:cNvSpPr>
            <a:spLocks noGrp="1"/>
          </p:cNvSpPr>
          <p:nvPr>
            <p:ph type="ftr" sz="quarter" idx="11"/>
          </p:nvPr>
        </p:nvSpPr>
        <p:spPr/>
        <p:txBody>
          <a:bodyPr/>
          <a:lstStyle/>
          <a:p>
            <a:endParaRPr lang="de-AT"/>
          </a:p>
        </p:txBody>
      </p:sp>
      <p:sp>
        <p:nvSpPr>
          <p:cNvPr id="4" name="Foliennummernplatzhalter 3">
            <a:extLst>
              <a:ext uri="{FF2B5EF4-FFF2-40B4-BE49-F238E27FC236}">
                <a16:creationId xmlns:a16="http://schemas.microsoft.com/office/drawing/2014/main" id="{ECBE3D39-A2E8-4F0B-BABD-12B583886D02}"/>
              </a:ext>
            </a:extLst>
          </p:cNvPr>
          <p:cNvSpPr>
            <a:spLocks noGrp="1"/>
          </p:cNvSpPr>
          <p:nvPr>
            <p:ph type="sldNum" sz="quarter" idx="12"/>
          </p:nvPr>
        </p:nvSpPr>
        <p:spPr/>
        <p:txBody>
          <a:bodyPr/>
          <a:lstStyle/>
          <a:p>
            <a:fld id="{9BB13329-DFFC-4A8C-AA1E-BAA21AB9A9BE}" type="slidenum">
              <a:rPr lang="de-AT" smtClean="0"/>
              <a:t>‹Nr.›</a:t>
            </a:fld>
            <a:endParaRPr lang="de-AT"/>
          </a:p>
        </p:txBody>
      </p:sp>
    </p:spTree>
    <p:extLst>
      <p:ext uri="{BB962C8B-B14F-4D97-AF65-F5344CB8AC3E}">
        <p14:creationId xmlns:p14="http://schemas.microsoft.com/office/powerpoint/2010/main" val="37607582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8341EFC-F438-4978-9BC9-CF9E27903653}"/>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de-AT"/>
          </a:p>
        </p:txBody>
      </p:sp>
      <p:sp>
        <p:nvSpPr>
          <p:cNvPr id="3" name="Inhaltsplatzhalter 2">
            <a:extLst>
              <a:ext uri="{FF2B5EF4-FFF2-40B4-BE49-F238E27FC236}">
                <a16:creationId xmlns:a16="http://schemas.microsoft.com/office/drawing/2014/main" id="{898FF9D4-7E54-4B92-8CA8-2B55E45C30F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Textplatzhalter 3">
            <a:extLst>
              <a:ext uri="{FF2B5EF4-FFF2-40B4-BE49-F238E27FC236}">
                <a16:creationId xmlns:a16="http://schemas.microsoft.com/office/drawing/2014/main" id="{2703B7CD-9E88-43FE-A768-A229B5F91A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45DE6CA4-5190-4AAE-B64B-0D30BF9E36BD}"/>
              </a:ext>
            </a:extLst>
          </p:cNvPr>
          <p:cNvSpPr>
            <a:spLocks noGrp="1"/>
          </p:cNvSpPr>
          <p:nvPr>
            <p:ph type="dt" sz="half" idx="10"/>
          </p:nvPr>
        </p:nvSpPr>
        <p:spPr/>
        <p:txBody>
          <a:bodyPr/>
          <a:lstStyle/>
          <a:p>
            <a:fld id="{38C87BF9-6906-4AD3-9035-41AE08A83F0E}" type="datetimeFigureOut">
              <a:rPr lang="de-AT" smtClean="0"/>
              <a:t>27.11.2023</a:t>
            </a:fld>
            <a:endParaRPr lang="de-AT"/>
          </a:p>
        </p:txBody>
      </p:sp>
      <p:sp>
        <p:nvSpPr>
          <p:cNvPr id="6" name="Fußzeilenplatzhalter 5">
            <a:extLst>
              <a:ext uri="{FF2B5EF4-FFF2-40B4-BE49-F238E27FC236}">
                <a16:creationId xmlns:a16="http://schemas.microsoft.com/office/drawing/2014/main" id="{13150225-E639-42F3-A4A0-5820A78DDBC1}"/>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B68C44E1-2F80-4D99-B7B5-66206EFFBEDE}"/>
              </a:ext>
            </a:extLst>
          </p:cNvPr>
          <p:cNvSpPr>
            <a:spLocks noGrp="1"/>
          </p:cNvSpPr>
          <p:nvPr>
            <p:ph type="sldNum" sz="quarter" idx="12"/>
          </p:nvPr>
        </p:nvSpPr>
        <p:spPr/>
        <p:txBody>
          <a:bodyPr/>
          <a:lstStyle/>
          <a:p>
            <a:fld id="{9BB13329-DFFC-4A8C-AA1E-BAA21AB9A9BE}" type="slidenum">
              <a:rPr lang="de-AT" smtClean="0"/>
              <a:t>‹Nr.›</a:t>
            </a:fld>
            <a:endParaRPr lang="de-AT"/>
          </a:p>
        </p:txBody>
      </p:sp>
    </p:spTree>
    <p:extLst>
      <p:ext uri="{BB962C8B-B14F-4D97-AF65-F5344CB8AC3E}">
        <p14:creationId xmlns:p14="http://schemas.microsoft.com/office/powerpoint/2010/main" val="12471589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0291967-271B-4B91-87BF-CB308374C29B}"/>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de-AT"/>
          </a:p>
        </p:txBody>
      </p:sp>
      <p:sp>
        <p:nvSpPr>
          <p:cNvPr id="3" name="Bildplatzhalter 2">
            <a:extLst>
              <a:ext uri="{FF2B5EF4-FFF2-40B4-BE49-F238E27FC236}">
                <a16:creationId xmlns:a16="http://schemas.microsoft.com/office/drawing/2014/main" id="{5C8746A0-31AF-488C-A824-59DBA155B1D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AT"/>
          </a:p>
        </p:txBody>
      </p:sp>
      <p:sp>
        <p:nvSpPr>
          <p:cNvPr id="4" name="Textplatzhalter 3">
            <a:extLst>
              <a:ext uri="{FF2B5EF4-FFF2-40B4-BE49-F238E27FC236}">
                <a16:creationId xmlns:a16="http://schemas.microsoft.com/office/drawing/2014/main" id="{64347A82-5E9C-47DA-876A-EBED4D9BBB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FF814103-A6D4-4977-85FE-81259685772C}"/>
              </a:ext>
            </a:extLst>
          </p:cNvPr>
          <p:cNvSpPr>
            <a:spLocks noGrp="1"/>
          </p:cNvSpPr>
          <p:nvPr>
            <p:ph type="dt" sz="half" idx="10"/>
          </p:nvPr>
        </p:nvSpPr>
        <p:spPr/>
        <p:txBody>
          <a:bodyPr/>
          <a:lstStyle/>
          <a:p>
            <a:fld id="{38C87BF9-6906-4AD3-9035-41AE08A83F0E}" type="datetimeFigureOut">
              <a:rPr lang="de-AT" smtClean="0"/>
              <a:t>27.11.2023</a:t>
            </a:fld>
            <a:endParaRPr lang="de-AT"/>
          </a:p>
        </p:txBody>
      </p:sp>
      <p:sp>
        <p:nvSpPr>
          <p:cNvPr id="6" name="Fußzeilenplatzhalter 5">
            <a:extLst>
              <a:ext uri="{FF2B5EF4-FFF2-40B4-BE49-F238E27FC236}">
                <a16:creationId xmlns:a16="http://schemas.microsoft.com/office/drawing/2014/main" id="{D80C2C0D-9AED-48F7-A0A1-801D471F857E}"/>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FA90117A-1EAE-4959-8C56-356E37AEAFE3}"/>
              </a:ext>
            </a:extLst>
          </p:cNvPr>
          <p:cNvSpPr>
            <a:spLocks noGrp="1"/>
          </p:cNvSpPr>
          <p:nvPr>
            <p:ph type="sldNum" sz="quarter" idx="12"/>
          </p:nvPr>
        </p:nvSpPr>
        <p:spPr/>
        <p:txBody>
          <a:bodyPr/>
          <a:lstStyle/>
          <a:p>
            <a:fld id="{9BB13329-DFFC-4A8C-AA1E-BAA21AB9A9BE}" type="slidenum">
              <a:rPr lang="de-AT" smtClean="0"/>
              <a:t>‹Nr.›</a:t>
            </a:fld>
            <a:endParaRPr lang="de-AT"/>
          </a:p>
        </p:txBody>
      </p:sp>
    </p:spTree>
    <p:extLst>
      <p:ext uri="{BB962C8B-B14F-4D97-AF65-F5344CB8AC3E}">
        <p14:creationId xmlns:p14="http://schemas.microsoft.com/office/powerpoint/2010/main" val="6014713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8109A1A1-1E25-4D46-80E2-32FC5510D39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endParaRPr lang="de-AT"/>
          </a:p>
        </p:txBody>
      </p:sp>
      <p:sp>
        <p:nvSpPr>
          <p:cNvPr id="3" name="Textplatzhalter 2">
            <a:extLst>
              <a:ext uri="{FF2B5EF4-FFF2-40B4-BE49-F238E27FC236}">
                <a16:creationId xmlns:a16="http://schemas.microsoft.com/office/drawing/2014/main" id="{B16F270F-3189-4E66-88B2-A85787883E5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66B7D60C-898A-4265-AF0D-743B5ED96D3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C87BF9-6906-4AD3-9035-41AE08A83F0E}" type="datetimeFigureOut">
              <a:rPr lang="de-AT" smtClean="0"/>
              <a:t>27.11.2023</a:t>
            </a:fld>
            <a:endParaRPr lang="de-AT"/>
          </a:p>
        </p:txBody>
      </p:sp>
      <p:sp>
        <p:nvSpPr>
          <p:cNvPr id="5" name="Fußzeilenplatzhalter 4">
            <a:extLst>
              <a:ext uri="{FF2B5EF4-FFF2-40B4-BE49-F238E27FC236}">
                <a16:creationId xmlns:a16="http://schemas.microsoft.com/office/drawing/2014/main" id="{E23C318F-7A12-4A0A-B473-B8C3C92BFE3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AT"/>
          </a:p>
        </p:txBody>
      </p:sp>
      <p:sp>
        <p:nvSpPr>
          <p:cNvPr id="6" name="Foliennummernplatzhalter 5">
            <a:extLst>
              <a:ext uri="{FF2B5EF4-FFF2-40B4-BE49-F238E27FC236}">
                <a16:creationId xmlns:a16="http://schemas.microsoft.com/office/drawing/2014/main" id="{B85A537E-7C8B-47BE-9B6E-FA38C45F586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B13329-DFFC-4A8C-AA1E-BAA21AB9A9BE}" type="slidenum">
              <a:rPr lang="de-AT" smtClean="0"/>
              <a:t>‹Nr.›</a:t>
            </a:fld>
            <a:endParaRPr lang="de-AT"/>
          </a:p>
        </p:txBody>
      </p:sp>
    </p:spTree>
    <p:extLst>
      <p:ext uri="{BB962C8B-B14F-4D97-AF65-F5344CB8AC3E}">
        <p14:creationId xmlns:p14="http://schemas.microsoft.com/office/powerpoint/2010/main" val="29641771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7F89A39A-6692-DA3F-E6A1-EC2E52E6F3B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687A8D4F-4CA1-718A-CC5D-5862FC52CA4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88E367C3-A5D3-7A9D-F620-1AABBBAD368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C42D65-AC12-4DEA-993C-802B0EFD8729}" type="datetimeFigureOut">
              <a:rPr lang="de-DE" smtClean="0"/>
              <a:t>27.11.2023</a:t>
            </a:fld>
            <a:endParaRPr lang="de-DE"/>
          </a:p>
        </p:txBody>
      </p:sp>
      <p:sp>
        <p:nvSpPr>
          <p:cNvPr id="5" name="Fußzeilenplatzhalter 4">
            <a:extLst>
              <a:ext uri="{FF2B5EF4-FFF2-40B4-BE49-F238E27FC236}">
                <a16:creationId xmlns:a16="http://schemas.microsoft.com/office/drawing/2014/main" id="{81F0DD34-5F9D-9ADE-2CEC-052B9FA9A7B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4967C160-6118-099C-6F30-24D3E36AE7A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019882-DBC5-48AB-AAEB-BAB3C3FE51AD}" type="slidenum">
              <a:rPr lang="de-DE" smtClean="0"/>
              <a:t>‹Nr.›</a:t>
            </a:fld>
            <a:endParaRPr lang="de-DE"/>
          </a:p>
        </p:txBody>
      </p:sp>
    </p:spTree>
    <p:extLst>
      <p:ext uri="{BB962C8B-B14F-4D97-AF65-F5344CB8AC3E}">
        <p14:creationId xmlns:p14="http://schemas.microsoft.com/office/powerpoint/2010/main" val="13560598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2.xml"/><Relationship Id="rId6" Type="http://schemas.openxmlformats.org/officeDocument/2006/relationships/image" Target="../media/image4.png"/><Relationship Id="rId5" Type="http://schemas.openxmlformats.org/officeDocument/2006/relationships/hyperlink" Target="https://creativecommons.org/licenses/by-sa/4.0/legalcode.de" TargetMode="Externa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www.pz-news.de/baden-wuerttemberg_artikel,-Brom-Unfall-Schueler-klaut-Flaeschchen-51-verletzt-_arid,294777.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microsoft.com/office/2018/10/relationships/comments" Target="../comments/modernComment_11D_7088FB5B.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hteck 7">
            <a:extLst>
              <a:ext uri="{FF2B5EF4-FFF2-40B4-BE49-F238E27FC236}">
                <a16:creationId xmlns:a16="http://schemas.microsoft.com/office/drawing/2014/main" id="{196A8836-FE86-7868-5BD4-A224B08D8EBE}"/>
              </a:ext>
            </a:extLst>
          </p:cNvPr>
          <p:cNvSpPr/>
          <p:nvPr/>
        </p:nvSpPr>
        <p:spPr>
          <a:xfrm>
            <a:off x="0" y="0"/>
            <a:ext cx="7907867" cy="1517650"/>
          </a:xfrm>
          <a:prstGeom prst="rect">
            <a:avLst/>
          </a:prstGeom>
          <a:solidFill>
            <a:srgbClr val="0099CC"/>
          </a:solidFill>
          <a:ln w="57150">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AT" sz="3600" b="0" i="0" u="none" strike="noStrike" kern="1200" cap="none" spc="0" normalizeH="0" baseline="0" noProof="0" dirty="0">
                <a:ln>
                  <a:noFill/>
                </a:ln>
                <a:solidFill>
                  <a:prstClr val="white"/>
                </a:solidFill>
                <a:effectLst/>
                <a:uLnTx/>
                <a:uFillTx/>
                <a:latin typeface="Heebo Light" panose="00000400000000000000" pitchFamily="2" charset="-79"/>
                <a:ea typeface="Calibri" panose="020F0502020204030204" pitchFamily="34" charset="0"/>
                <a:cs typeface="Heebo Light" panose="00000400000000000000" pitchFamily="2" charset="-79"/>
              </a:rPr>
              <a:t>Gefahr erkannt, Gefahr gebannt</a:t>
            </a:r>
            <a:endParaRPr kumimoji="0" lang="de-DE" sz="3600" b="0" i="0" u="none" strike="noStrike" kern="1200" cap="none" spc="0" normalizeH="0" baseline="0" noProof="0" dirty="0">
              <a:ln>
                <a:noFill/>
              </a:ln>
              <a:solidFill>
                <a:prstClr val="white"/>
              </a:solidFill>
              <a:effectLst/>
              <a:uLnTx/>
              <a:uFillTx/>
              <a:latin typeface="Heebo Light" panose="00000400000000000000" pitchFamily="2" charset="-79"/>
              <a:ea typeface="+mn-ea"/>
              <a:cs typeface="Heebo Light" panose="00000400000000000000" pitchFamily="2" charset="-79"/>
            </a:endParaRPr>
          </a:p>
        </p:txBody>
      </p:sp>
      <p:pic>
        <p:nvPicPr>
          <p:cNvPr id="7" name="Grafik 6" descr="Ein Bild, das Logo, Schrift, Grafiken, Symbol enthält.&#10;&#10;Automatisch generierte Beschreibung">
            <a:extLst>
              <a:ext uri="{FF2B5EF4-FFF2-40B4-BE49-F238E27FC236}">
                <a16:creationId xmlns:a16="http://schemas.microsoft.com/office/drawing/2014/main" id="{76BCC29A-A477-5801-F4A1-100F9D99116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90860" y="38433"/>
            <a:ext cx="3197722" cy="2526061"/>
          </a:xfrm>
          <a:prstGeom prst="rect">
            <a:avLst/>
          </a:prstGeom>
        </p:spPr>
      </p:pic>
      <p:sp>
        <p:nvSpPr>
          <p:cNvPr id="11" name="Rechteck 10">
            <a:extLst>
              <a:ext uri="{FF2B5EF4-FFF2-40B4-BE49-F238E27FC236}">
                <a16:creationId xmlns:a16="http://schemas.microsoft.com/office/drawing/2014/main" id="{FF7896D5-1631-10C4-6D5E-1F341F279BC6}"/>
              </a:ext>
            </a:extLst>
          </p:cNvPr>
          <p:cNvSpPr/>
          <p:nvPr/>
        </p:nvSpPr>
        <p:spPr>
          <a:xfrm>
            <a:off x="0" y="1517650"/>
            <a:ext cx="7907867" cy="121814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2400" b="0" i="0" u="none" strike="noStrike" kern="1200" cap="none" spc="0" normalizeH="0" baseline="0" noProof="0" dirty="0">
                <a:ln>
                  <a:noFill/>
                </a:ln>
                <a:solidFill>
                  <a:prstClr val="black"/>
                </a:solidFill>
                <a:effectLst/>
                <a:uLnTx/>
                <a:uFillTx/>
                <a:latin typeface="Heebo Light" panose="00000400000000000000" pitchFamily="2" charset="-79"/>
                <a:ea typeface="+mn-ea"/>
                <a:cs typeface="Heebo Light" panose="00000400000000000000" pitchFamily="2" charset="-79"/>
              </a:rPr>
              <a:t>Begründet Stellung nehmen und einen </a:t>
            </a:r>
            <a:r>
              <a:rPr kumimoji="0" lang="de-DE" sz="2400" b="0" i="0" u="none" strike="noStrike" kern="1200" cap="none" spc="0" normalizeH="0" baseline="0" noProof="0">
                <a:ln>
                  <a:noFill/>
                </a:ln>
                <a:solidFill>
                  <a:prstClr val="black"/>
                </a:solidFill>
                <a:effectLst/>
                <a:uLnTx/>
                <a:uFillTx/>
                <a:latin typeface="Heebo Light" panose="00000400000000000000" pitchFamily="2" charset="-79"/>
                <a:ea typeface="+mn-ea"/>
                <a:cs typeface="Heebo Light" panose="00000400000000000000" pitchFamily="2" charset="-79"/>
              </a:rPr>
              <a:t>Gefahrenabschätzung abgeben</a:t>
            </a:r>
            <a:endParaRPr kumimoji="0" lang="de-DE" sz="2400" b="0" i="0" u="none" strike="noStrike" kern="1200" cap="none" spc="0" normalizeH="0" baseline="0" noProof="0" dirty="0">
              <a:ln>
                <a:noFill/>
              </a:ln>
              <a:solidFill>
                <a:prstClr val="black"/>
              </a:solidFill>
              <a:effectLst/>
              <a:uLnTx/>
              <a:uFillTx/>
              <a:latin typeface="Heebo Light" panose="00000400000000000000" pitchFamily="2" charset="-79"/>
              <a:ea typeface="+mn-ea"/>
              <a:cs typeface="Heebo Light" panose="00000400000000000000" pitchFamily="2" charset="-79"/>
            </a:endParaRPr>
          </a:p>
        </p:txBody>
      </p:sp>
      <p:sp>
        <p:nvSpPr>
          <p:cNvPr id="12" name="Rechteck 11">
            <a:extLst>
              <a:ext uri="{FF2B5EF4-FFF2-40B4-BE49-F238E27FC236}">
                <a16:creationId xmlns:a16="http://schemas.microsoft.com/office/drawing/2014/main" id="{EB8ACEA1-7C5C-5B16-904F-50921DBFAE65}"/>
              </a:ext>
            </a:extLst>
          </p:cNvPr>
          <p:cNvSpPr/>
          <p:nvPr/>
        </p:nvSpPr>
        <p:spPr>
          <a:xfrm>
            <a:off x="0" y="2735791"/>
            <a:ext cx="7907867" cy="1386417"/>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600" b="0" i="0" u="none" strike="noStrike" kern="1200" cap="none" spc="0" normalizeH="0" baseline="0" noProof="0" dirty="0">
                <a:ln>
                  <a:noFill/>
                </a:ln>
                <a:solidFill>
                  <a:prstClr val="black"/>
                </a:solidFill>
                <a:effectLst/>
                <a:uLnTx/>
                <a:uFillTx/>
                <a:latin typeface="Heebo Light" panose="00000400000000000000" pitchFamily="2" charset="-79"/>
                <a:ea typeface="+mn-ea"/>
                <a:cs typeface="Heebo Light" panose="00000400000000000000" pitchFamily="2" charset="-79"/>
              </a:rPr>
              <a:t>© Philipp </a:t>
            </a:r>
            <a:r>
              <a:rPr kumimoji="0" lang="de-DE" sz="1600" b="0" i="0" u="none" strike="noStrike" kern="1200" cap="none" spc="0" normalizeH="0" baseline="0" noProof="0" dirty="0" err="1">
                <a:ln>
                  <a:noFill/>
                </a:ln>
                <a:solidFill>
                  <a:prstClr val="black"/>
                </a:solidFill>
                <a:effectLst/>
                <a:uLnTx/>
                <a:uFillTx/>
                <a:latin typeface="Heebo Light" panose="00000400000000000000" pitchFamily="2" charset="-79"/>
                <a:ea typeface="+mn-ea"/>
                <a:cs typeface="Heebo Light" panose="00000400000000000000" pitchFamily="2" charset="-79"/>
              </a:rPr>
              <a:t>Baschinger</a:t>
            </a:r>
            <a:r>
              <a:rPr kumimoji="0" lang="de-DE" sz="1600" b="0" i="0" u="none" strike="noStrike" kern="1200" cap="none" spc="0" normalizeH="0" baseline="0" noProof="0" dirty="0">
                <a:ln>
                  <a:noFill/>
                </a:ln>
                <a:solidFill>
                  <a:prstClr val="black"/>
                </a:solidFill>
                <a:effectLst/>
                <a:uLnTx/>
                <a:uFillTx/>
                <a:latin typeface="Heebo Light" panose="00000400000000000000" pitchFamily="2" charset="-79"/>
                <a:ea typeface="+mn-ea"/>
                <a:cs typeface="Heebo Light" panose="00000400000000000000" pitchFamily="2" charset="-79"/>
              </a:rPr>
              <a:t>, Stefan Dolder, Anita </a:t>
            </a:r>
            <a:r>
              <a:rPr kumimoji="0" lang="de-DE" sz="1600" b="0" i="0" u="none" strike="noStrike" kern="1200" cap="none" spc="0" normalizeH="0" baseline="0" noProof="0" dirty="0" err="1">
                <a:ln>
                  <a:noFill/>
                </a:ln>
                <a:solidFill>
                  <a:prstClr val="black"/>
                </a:solidFill>
                <a:effectLst/>
                <a:uLnTx/>
                <a:uFillTx/>
                <a:latin typeface="Heebo Light" panose="00000400000000000000" pitchFamily="2" charset="-79"/>
                <a:ea typeface="+mn-ea"/>
                <a:cs typeface="Heebo Light" panose="00000400000000000000" pitchFamily="2" charset="-79"/>
              </a:rPr>
              <a:t>Früchtl</a:t>
            </a:r>
            <a:r>
              <a:rPr kumimoji="0" lang="de-DE" sz="1600" b="0" i="0" u="none" strike="noStrike" kern="1200" cap="none" spc="0" normalizeH="0" baseline="0" noProof="0" dirty="0">
                <a:ln>
                  <a:noFill/>
                </a:ln>
                <a:solidFill>
                  <a:prstClr val="black"/>
                </a:solidFill>
                <a:effectLst/>
                <a:uLnTx/>
                <a:uFillTx/>
                <a:latin typeface="Heebo Light" panose="00000400000000000000" pitchFamily="2" charset="-79"/>
                <a:ea typeface="+mn-ea"/>
                <a:cs typeface="Heebo Light" panose="00000400000000000000" pitchFamily="2" charset="-79"/>
              </a:rPr>
              <a:t>, </a:t>
            </a:r>
            <a:br>
              <a:rPr kumimoji="0" lang="de-DE" sz="1600" b="0" i="0" u="none" strike="noStrike" kern="1200" cap="none" spc="0" normalizeH="0" baseline="0" noProof="0" dirty="0">
                <a:ln>
                  <a:noFill/>
                </a:ln>
                <a:solidFill>
                  <a:prstClr val="black"/>
                </a:solidFill>
                <a:effectLst/>
                <a:uLnTx/>
                <a:uFillTx/>
                <a:latin typeface="Heebo Light" panose="00000400000000000000" pitchFamily="2" charset="-79"/>
                <a:ea typeface="+mn-ea"/>
                <a:cs typeface="Heebo Light" panose="00000400000000000000" pitchFamily="2" charset="-79"/>
              </a:rPr>
            </a:br>
            <a:r>
              <a:rPr kumimoji="0" lang="de-DE" sz="1600" b="0" i="0" u="none" strike="noStrike" kern="1200" cap="none" spc="0" normalizeH="0" baseline="0" noProof="0" dirty="0">
                <a:ln>
                  <a:noFill/>
                </a:ln>
                <a:solidFill>
                  <a:prstClr val="black"/>
                </a:solidFill>
                <a:effectLst/>
                <a:uLnTx/>
                <a:uFillTx/>
                <a:latin typeface="Heebo Light" panose="00000400000000000000" pitchFamily="2" charset="-79"/>
                <a:ea typeface="+mn-ea"/>
                <a:cs typeface="Heebo Light" panose="00000400000000000000" pitchFamily="2" charset="-79"/>
              </a:rPr>
              <a:t>Waltraud </a:t>
            </a:r>
            <a:r>
              <a:rPr kumimoji="0" lang="de-DE" sz="1600" b="0" i="0" u="none" strike="noStrike" kern="1200" cap="none" spc="0" normalizeH="0" baseline="0" noProof="0" dirty="0" err="1">
                <a:ln>
                  <a:noFill/>
                </a:ln>
                <a:solidFill>
                  <a:prstClr val="black"/>
                </a:solidFill>
                <a:effectLst/>
                <a:uLnTx/>
                <a:uFillTx/>
                <a:latin typeface="Heebo Light" panose="00000400000000000000" pitchFamily="2" charset="-79"/>
                <a:ea typeface="+mn-ea"/>
                <a:cs typeface="Heebo Light" panose="00000400000000000000" pitchFamily="2" charset="-79"/>
              </a:rPr>
              <a:t>Habelitz-Tkotz</a:t>
            </a:r>
            <a:r>
              <a:rPr kumimoji="0" lang="de-DE" sz="1600" b="0" i="0" u="none" strike="noStrike" kern="1200" cap="none" spc="0" normalizeH="0" baseline="0" noProof="0" dirty="0">
                <a:ln>
                  <a:noFill/>
                </a:ln>
                <a:solidFill>
                  <a:prstClr val="black"/>
                </a:solidFill>
                <a:effectLst/>
                <a:uLnTx/>
                <a:uFillTx/>
                <a:latin typeface="Heebo Light" panose="00000400000000000000" pitchFamily="2" charset="-79"/>
                <a:ea typeface="+mn-ea"/>
                <a:cs typeface="Heebo Light" panose="00000400000000000000" pitchFamily="2" charset="-79"/>
              </a:rPr>
              <a:t>, Anja </a:t>
            </a:r>
            <a:r>
              <a:rPr kumimoji="0" lang="de-DE" sz="1600" b="0" i="0" u="none" strike="noStrike" kern="1200" cap="none" spc="0" normalizeH="0" baseline="0" noProof="0" dirty="0" err="1">
                <a:ln>
                  <a:noFill/>
                </a:ln>
                <a:solidFill>
                  <a:prstClr val="black"/>
                </a:solidFill>
                <a:effectLst/>
                <a:uLnTx/>
                <a:uFillTx/>
                <a:latin typeface="Heebo Light" panose="00000400000000000000" pitchFamily="2" charset="-79"/>
                <a:ea typeface="+mn-ea"/>
                <a:cs typeface="Heebo Light" panose="00000400000000000000" pitchFamily="2" charset="-79"/>
              </a:rPr>
              <a:t>Lembens</a:t>
            </a:r>
            <a:r>
              <a:rPr kumimoji="0" lang="de-DE" sz="1600" b="0" i="0" u="none" strike="noStrike" kern="1200" cap="none" spc="0" normalizeH="0" baseline="0" noProof="0" dirty="0">
                <a:ln>
                  <a:noFill/>
                </a:ln>
                <a:solidFill>
                  <a:prstClr val="black"/>
                </a:solidFill>
                <a:effectLst/>
                <a:uLnTx/>
                <a:uFillTx/>
                <a:latin typeface="Heebo Light" panose="00000400000000000000" pitchFamily="2" charset="-79"/>
                <a:ea typeface="+mn-ea"/>
                <a:cs typeface="Heebo Light" panose="00000400000000000000" pitchFamily="2" charset="-79"/>
              </a:rPr>
              <a:t>, Adrian </a:t>
            </a:r>
            <a:r>
              <a:rPr kumimoji="0" lang="de-DE" sz="1600" b="0" i="0" u="none" strike="noStrike" kern="1200" cap="none" spc="0" normalizeH="0" baseline="0" noProof="0" dirty="0" err="1">
                <a:ln>
                  <a:noFill/>
                </a:ln>
                <a:solidFill>
                  <a:prstClr val="black"/>
                </a:solidFill>
                <a:effectLst/>
                <a:uLnTx/>
                <a:uFillTx/>
                <a:latin typeface="Heebo Light" panose="00000400000000000000" pitchFamily="2" charset="-79"/>
                <a:ea typeface="+mn-ea"/>
                <a:cs typeface="Heebo Light" panose="00000400000000000000" pitchFamily="2" charset="-79"/>
              </a:rPr>
              <a:t>Mettauer</a:t>
            </a:r>
            <a:r>
              <a:rPr kumimoji="0" lang="de-DE" sz="1600" b="0" i="0" u="none" strike="noStrike" kern="1200" cap="none" spc="0" normalizeH="0" baseline="0" noProof="0" dirty="0">
                <a:ln>
                  <a:noFill/>
                </a:ln>
                <a:solidFill>
                  <a:prstClr val="black"/>
                </a:solidFill>
                <a:effectLst/>
                <a:uLnTx/>
                <a:uFillTx/>
                <a:latin typeface="Heebo Light" panose="00000400000000000000" pitchFamily="2" charset="-79"/>
                <a:ea typeface="+mn-ea"/>
                <a:cs typeface="Heebo Light" panose="00000400000000000000" pitchFamily="2" charset="-79"/>
              </a:rPr>
              <a:t>, Daniel Müller</a:t>
            </a:r>
          </a:p>
          <a:p>
            <a:pPr marL="0" marR="0" lvl="0" indent="0" algn="ctr" defTabSz="914400" rtl="0" eaLnBrk="1" fontAlgn="auto" latinLnBrk="0" hangingPunct="1">
              <a:lnSpc>
                <a:spcPct val="100000"/>
              </a:lnSpc>
              <a:spcBef>
                <a:spcPts val="1800"/>
              </a:spcBef>
              <a:spcAft>
                <a:spcPts val="0"/>
              </a:spcAft>
              <a:buClrTx/>
              <a:buSzTx/>
              <a:buFontTx/>
              <a:buNone/>
              <a:tabLst/>
              <a:defRPr/>
            </a:pPr>
            <a:r>
              <a:rPr kumimoji="0" lang="de-DE" sz="1400" b="0" i="0" u="none" strike="noStrike" kern="1200" cap="none" spc="0" normalizeH="0" baseline="0" noProof="0" dirty="0">
                <a:ln>
                  <a:noFill/>
                </a:ln>
                <a:solidFill>
                  <a:prstClr val="black"/>
                </a:solidFill>
                <a:effectLst/>
                <a:uLnTx/>
                <a:uFillTx/>
                <a:latin typeface="Heebo Light" panose="00000400000000000000" pitchFamily="2" charset="-79"/>
                <a:ea typeface="+mn-ea"/>
                <a:cs typeface="Heebo Light" panose="00000400000000000000" pitchFamily="2" charset="-79"/>
              </a:rPr>
              <a:t>Inspiriert vom gesamten sensiMINT-Team</a:t>
            </a:r>
          </a:p>
        </p:txBody>
      </p:sp>
      <p:sp>
        <p:nvSpPr>
          <p:cNvPr id="13" name="Rechteck 12">
            <a:extLst>
              <a:ext uri="{FF2B5EF4-FFF2-40B4-BE49-F238E27FC236}">
                <a16:creationId xmlns:a16="http://schemas.microsoft.com/office/drawing/2014/main" id="{A94A7523-4DB7-750A-812D-25BC563C3532}"/>
              </a:ext>
            </a:extLst>
          </p:cNvPr>
          <p:cNvSpPr/>
          <p:nvPr/>
        </p:nvSpPr>
        <p:spPr>
          <a:xfrm>
            <a:off x="0" y="4252383"/>
            <a:ext cx="12192002" cy="1386417"/>
          </a:xfrm>
          <a:prstGeom prst="rect">
            <a:avLst/>
          </a:prstGeom>
          <a:solidFill>
            <a:srgbClr val="0099CC"/>
          </a:solidFill>
          <a:ln w="57150">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1800"/>
              </a:spcAft>
              <a:buClrTx/>
              <a:buSzTx/>
              <a:buFontTx/>
              <a:buNone/>
              <a:tabLst/>
              <a:defRPr/>
            </a:pPr>
            <a:r>
              <a:rPr kumimoji="0" lang="de-DE" sz="1600" b="0" i="0" u="none" strike="noStrike" kern="1200" cap="none" spc="0" normalizeH="0" baseline="0" noProof="0" dirty="0">
                <a:ln>
                  <a:noFill/>
                </a:ln>
                <a:solidFill>
                  <a:prstClr val="white"/>
                </a:solidFill>
                <a:effectLst/>
                <a:uLnTx/>
                <a:uFillTx/>
                <a:latin typeface="Heebo Light" panose="00000400000000000000" pitchFamily="2" charset="-79"/>
                <a:ea typeface="Calibri" panose="020F0502020204030204" pitchFamily="34" charset="0"/>
                <a:cs typeface="Heebo Light" panose="00000400000000000000" pitchFamily="2" charset="-79"/>
              </a:rPr>
              <a:t>Erasmus+-Projekt 2020-1-AT01-KA201-078144</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2000" b="0" i="0" u="none" strike="noStrike" kern="1200" cap="none" spc="0" normalizeH="0" baseline="0" noProof="0" dirty="0">
                <a:ln>
                  <a:noFill/>
                </a:ln>
                <a:solidFill>
                  <a:prstClr val="white"/>
                </a:solidFill>
                <a:effectLst/>
                <a:uLnTx/>
                <a:uFillTx/>
                <a:latin typeface="Heebo Light" panose="00000400000000000000" pitchFamily="2" charset="-79"/>
                <a:ea typeface="Calibri" panose="020F0502020204030204" pitchFamily="34" charset="0"/>
                <a:cs typeface="Heebo Light" panose="00000400000000000000" pitchFamily="2" charset="-79"/>
              </a:rPr>
              <a:t>Sprachsensibler Biologie- und Chemie-Unterricht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2000" b="0" i="0" u="none" strike="noStrike" kern="1200" cap="none" spc="0" normalizeH="0" baseline="0" noProof="0" dirty="0">
                <a:ln>
                  <a:noFill/>
                </a:ln>
                <a:solidFill>
                  <a:prstClr val="white"/>
                </a:solidFill>
                <a:effectLst/>
                <a:uLnTx/>
                <a:uFillTx/>
                <a:latin typeface="Heebo Light" panose="00000400000000000000" pitchFamily="2" charset="-79"/>
                <a:ea typeface="Calibri" panose="020F0502020204030204" pitchFamily="34" charset="0"/>
                <a:cs typeface="Heebo Light" panose="00000400000000000000" pitchFamily="2" charset="-79"/>
              </a:rPr>
              <a:t>— Kontext und Materialien interdisziplinär reflektiert </a:t>
            </a:r>
          </a:p>
        </p:txBody>
      </p:sp>
      <p:pic>
        <p:nvPicPr>
          <p:cNvPr id="18" name="Grafik 17" descr="Ein Bild, das Text, Schrift, Electric Blue (Farbe), Majorelle Blue enthält.&#10;&#10;Automatisch generierte Beschreibung">
            <a:extLst>
              <a:ext uri="{FF2B5EF4-FFF2-40B4-BE49-F238E27FC236}">
                <a16:creationId xmlns:a16="http://schemas.microsoft.com/office/drawing/2014/main" id="{5A1F5446-846D-177B-82D2-7DF52769B31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455717" y="5899430"/>
            <a:ext cx="3114566" cy="652351"/>
          </a:xfrm>
          <a:prstGeom prst="rect">
            <a:avLst/>
          </a:prstGeom>
          <a:noFill/>
          <a:ln>
            <a:noFill/>
          </a:ln>
        </p:spPr>
      </p:pic>
      <p:pic>
        <p:nvPicPr>
          <p:cNvPr id="19" name="Grafik 18" descr="Ein Bild, das Schrift, Text, Grafiken, Logo enthält.&#10;&#10;Automatisch generierte Beschreibung">
            <a:extLst>
              <a:ext uri="{FF2B5EF4-FFF2-40B4-BE49-F238E27FC236}">
                <a16:creationId xmlns:a16="http://schemas.microsoft.com/office/drawing/2014/main" id="{B3B803C5-1A66-82D5-C6EB-C7CABAE6D43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bwMode="auto">
          <a:xfrm>
            <a:off x="8328025" y="5974306"/>
            <a:ext cx="3408257" cy="502545"/>
          </a:xfrm>
          <a:prstGeom prst="rect">
            <a:avLst/>
          </a:prstGeom>
          <a:noFill/>
          <a:ln>
            <a:noFill/>
          </a:ln>
        </p:spPr>
      </p:pic>
      <p:sp>
        <p:nvSpPr>
          <p:cNvPr id="21" name="Textfeld 20">
            <a:extLst>
              <a:ext uri="{FF2B5EF4-FFF2-40B4-BE49-F238E27FC236}">
                <a16:creationId xmlns:a16="http://schemas.microsoft.com/office/drawing/2014/main" id="{74937DCF-D8E4-8994-C6A1-0B726AA0347A}"/>
              </a:ext>
            </a:extLst>
          </p:cNvPr>
          <p:cNvSpPr txBox="1"/>
          <p:nvPr/>
        </p:nvSpPr>
        <p:spPr>
          <a:xfrm>
            <a:off x="3870587" y="5794692"/>
            <a:ext cx="4157134" cy="861774"/>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AT" sz="1000" b="0" i="0" u="none" strike="noStrike" kern="1200" cap="none" spc="0" normalizeH="0" baseline="0" noProof="0" dirty="0">
                <a:ln>
                  <a:noFill/>
                </a:ln>
                <a:solidFill>
                  <a:prstClr val="black"/>
                </a:solidFill>
                <a:effectLst/>
                <a:uLnTx/>
                <a:uFillTx/>
                <a:latin typeface="Heebo Light" panose="00000400000000000000" pitchFamily="2" charset="-79"/>
                <a:ea typeface="Calibri" panose="020F0502020204030204" pitchFamily="34" charset="0"/>
                <a:cs typeface="+mn-cs"/>
              </a:rPr>
              <a:t>Die Unterstützung der Europäischen Kommission für die Erstellung dieser Veröffentlichung stellt keine Billigung des Inhalts dar.</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AT" sz="1000" b="0" i="0" u="none" strike="noStrike" kern="1200" cap="none" spc="0" normalizeH="0" baseline="0" noProof="0" dirty="0">
                <a:ln>
                  <a:noFill/>
                </a:ln>
                <a:solidFill>
                  <a:prstClr val="black"/>
                </a:solidFill>
                <a:effectLst/>
                <a:uLnTx/>
                <a:uFillTx/>
                <a:latin typeface="Heebo Light" panose="00000400000000000000" pitchFamily="2" charset="-79"/>
                <a:ea typeface="Calibri" panose="020F0502020204030204" pitchFamily="34" charset="0"/>
                <a:cs typeface="+mn-cs"/>
              </a:rPr>
              <a:t>Der Inhalt gibt ausschließlich die Ansichten der </a:t>
            </a:r>
            <a:r>
              <a:rPr kumimoji="0" lang="de-AT" sz="1000" b="0" i="0" u="none" strike="noStrike" kern="1200" cap="none" spc="0" normalizeH="0" baseline="0" noProof="0" dirty="0" err="1">
                <a:ln>
                  <a:noFill/>
                </a:ln>
                <a:solidFill>
                  <a:prstClr val="black"/>
                </a:solidFill>
                <a:effectLst/>
                <a:uLnTx/>
                <a:uFillTx/>
                <a:latin typeface="Heebo Light" panose="00000400000000000000" pitchFamily="2" charset="-79"/>
                <a:ea typeface="Calibri" panose="020F0502020204030204" pitchFamily="34" charset="0"/>
                <a:cs typeface="+mn-cs"/>
              </a:rPr>
              <a:t>Verfasser:innen</a:t>
            </a:r>
            <a:r>
              <a:rPr kumimoji="0" lang="de-AT" sz="1000" b="0" i="0" u="none" strike="noStrike" kern="1200" cap="none" spc="0" normalizeH="0" baseline="0" noProof="0">
                <a:ln>
                  <a:noFill/>
                </a:ln>
                <a:solidFill>
                  <a:prstClr val="black"/>
                </a:solidFill>
                <a:effectLst/>
                <a:uLnTx/>
                <a:uFillTx/>
                <a:latin typeface="Heebo Light" panose="00000400000000000000" pitchFamily="2" charset="-79"/>
                <a:ea typeface="Calibri" panose="020F0502020204030204" pitchFamily="34" charset="0"/>
                <a:cs typeface="+mn-cs"/>
              </a:rPr>
              <a:t> wieder</a:t>
            </a:r>
            <a:r>
              <a:rPr kumimoji="0" lang="de-AT" sz="1000" b="0" i="0" u="none" strike="noStrike" kern="1200" cap="none" spc="0" normalizeH="0" baseline="0" noProof="0" dirty="0">
                <a:ln>
                  <a:noFill/>
                </a:ln>
                <a:solidFill>
                  <a:prstClr val="black"/>
                </a:solidFill>
                <a:effectLst/>
                <a:uLnTx/>
                <a:uFillTx/>
                <a:latin typeface="Heebo Light" panose="00000400000000000000" pitchFamily="2" charset="-79"/>
                <a:ea typeface="Calibri" panose="020F0502020204030204" pitchFamily="34" charset="0"/>
                <a:cs typeface="+mn-cs"/>
              </a:rPr>
              <a:t>. </a:t>
            </a:r>
            <a:br>
              <a:rPr kumimoji="0" lang="de-AT" sz="1000" b="0" i="0" u="none" strike="noStrike" kern="1200" cap="none" spc="0" normalizeH="0" baseline="0" noProof="0" dirty="0">
                <a:ln>
                  <a:noFill/>
                </a:ln>
                <a:solidFill>
                  <a:prstClr val="black"/>
                </a:solidFill>
                <a:effectLst/>
                <a:uLnTx/>
                <a:uFillTx/>
                <a:latin typeface="Heebo Light" panose="00000400000000000000" pitchFamily="2" charset="-79"/>
                <a:ea typeface="Calibri" panose="020F0502020204030204" pitchFamily="34" charset="0"/>
                <a:cs typeface="+mn-cs"/>
              </a:rPr>
            </a:br>
            <a:r>
              <a:rPr kumimoji="0" lang="de-AT" sz="1000" b="0" i="0" u="none" strike="noStrike" kern="1200" cap="none" spc="0" normalizeH="0" baseline="0" noProof="0" dirty="0">
                <a:ln>
                  <a:noFill/>
                </a:ln>
                <a:solidFill>
                  <a:prstClr val="black"/>
                </a:solidFill>
                <a:effectLst/>
                <a:uLnTx/>
                <a:uFillTx/>
                <a:latin typeface="Heebo Light" panose="00000400000000000000" pitchFamily="2" charset="-79"/>
                <a:ea typeface="Calibri" panose="020F0502020204030204" pitchFamily="34" charset="0"/>
                <a:cs typeface="+mn-cs"/>
              </a:rPr>
              <a:t>Die Europäische Kommission kann nicht für eine etwaige Verwendung der darin enthaltenen Informationen haftbar gemacht werden.</a:t>
            </a:r>
            <a:endParaRPr kumimoji="0" lang="de-DE" sz="1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22" name="Grafik 21" descr="Icon CC BY SA">
            <a:hlinkClick r:id="rId5"/>
            <a:extLst>
              <a:ext uri="{FF2B5EF4-FFF2-40B4-BE49-F238E27FC236}">
                <a16:creationId xmlns:a16="http://schemas.microsoft.com/office/drawing/2014/main" id="{D706A3F2-0785-F337-7EF7-1FBEBAD1E056}"/>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590860" y="2986568"/>
            <a:ext cx="1219835" cy="427990"/>
          </a:xfrm>
          <a:prstGeom prst="rect">
            <a:avLst/>
          </a:prstGeom>
          <a:noFill/>
          <a:ln>
            <a:noFill/>
          </a:ln>
        </p:spPr>
      </p:pic>
      <p:sp>
        <p:nvSpPr>
          <p:cNvPr id="24" name="Textfeld 23">
            <a:extLst>
              <a:ext uri="{FF2B5EF4-FFF2-40B4-BE49-F238E27FC236}">
                <a16:creationId xmlns:a16="http://schemas.microsoft.com/office/drawing/2014/main" id="{A0B667FC-E6D9-9C58-EE62-98F625EBBD0E}"/>
              </a:ext>
            </a:extLst>
          </p:cNvPr>
          <p:cNvSpPr txBox="1"/>
          <p:nvPr/>
        </p:nvSpPr>
        <p:spPr>
          <a:xfrm>
            <a:off x="9933726" y="2954888"/>
            <a:ext cx="1350701" cy="52322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AT" sz="1400" b="0" i="0" u="sng" strike="noStrike" kern="1200" cap="none" spc="0" normalizeH="0" baseline="0" noProof="0" dirty="0">
                <a:ln>
                  <a:noFill/>
                </a:ln>
                <a:solidFill>
                  <a:srgbClr val="0000FF"/>
                </a:solidFill>
                <a:effectLst/>
                <a:uLnTx/>
                <a:uFillTx/>
                <a:latin typeface="Heebo Light" panose="00000400000000000000" pitchFamily="2" charset="-79"/>
                <a:ea typeface="Calibri" panose="020F0502020204030204" pitchFamily="34" charset="0"/>
                <a:cs typeface="Heebo Light" panose="00000400000000000000" pitchFamily="2" charset="-79"/>
                <a:hlinkClick r:id="rId5"/>
              </a:rPr>
              <a:t>CC BY-SA 4.0 </a:t>
            </a:r>
            <a:br>
              <a:rPr kumimoji="0" lang="de-AT" sz="1400" b="0" i="0" u="sng" strike="noStrike" kern="1200" cap="none" spc="0" normalizeH="0" baseline="0" noProof="0" dirty="0">
                <a:ln>
                  <a:noFill/>
                </a:ln>
                <a:solidFill>
                  <a:srgbClr val="0000FF"/>
                </a:solidFill>
                <a:effectLst/>
                <a:uLnTx/>
                <a:uFillTx/>
                <a:latin typeface="Heebo Light" panose="00000400000000000000" pitchFamily="2" charset="-79"/>
                <a:ea typeface="Calibri" panose="020F0502020204030204" pitchFamily="34" charset="0"/>
                <a:cs typeface="Heebo Light" panose="00000400000000000000" pitchFamily="2" charset="-79"/>
                <a:hlinkClick r:id="rId5"/>
              </a:rPr>
            </a:br>
            <a:r>
              <a:rPr kumimoji="0" lang="de-AT" sz="1400" b="0" i="0" u="sng" strike="noStrike" kern="1200" cap="none" spc="0" normalizeH="0" baseline="0" noProof="0" dirty="0">
                <a:ln>
                  <a:noFill/>
                </a:ln>
                <a:solidFill>
                  <a:srgbClr val="0000FF"/>
                </a:solidFill>
                <a:effectLst/>
                <a:uLnTx/>
                <a:uFillTx/>
                <a:latin typeface="Heebo Light" panose="00000400000000000000" pitchFamily="2" charset="-79"/>
                <a:ea typeface="Calibri" panose="020F0502020204030204" pitchFamily="34" charset="0"/>
                <a:cs typeface="Heebo Light" panose="00000400000000000000" pitchFamily="2" charset="-79"/>
                <a:hlinkClick r:id="rId5"/>
              </a:rPr>
              <a:t>Lizenzvertrag</a:t>
            </a:r>
            <a:endParaRPr kumimoji="0" lang="de-DE" sz="1400" b="0" i="0" u="none" strike="noStrike" kern="1200" cap="none" spc="0" normalizeH="0" baseline="0" noProof="0" dirty="0">
              <a:ln>
                <a:noFill/>
              </a:ln>
              <a:solidFill>
                <a:prstClr val="black"/>
              </a:solidFill>
              <a:effectLst/>
              <a:uLnTx/>
              <a:uFillTx/>
              <a:latin typeface="Heebo Light" panose="00000400000000000000" pitchFamily="2" charset="-79"/>
              <a:ea typeface="+mn-ea"/>
              <a:cs typeface="Heebo Light" panose="00000400000000000000" pitchFamily="2" charset="-79"/>
            </a:endParaRPr>
          </a:p>
        </p:txBody>
      </p:sp>
      <p:sp>
        <p:nvSpPr>
          <p:cNvPr id="28" name="Textfeld 27">
            <a:extLst>
              <a:ext uri="{FF2B5EF4-FFF2-40B4-BE49-F238E27FC236}">
                <a16:creationId xmlns:a16="http://schemas.microsoft.com/office/drawing/2014/main" id="{6EA47F78-49FB-6055-594D-62A74F732FB0}"/>
              </a:ext>
            </a:extLst>
          </p:cNvPr>
          <p:cNvSpPr txBox="1"/>
          <p:nvPr/>
        </p:nvSpPr>
        <p:spPr>
          <a:xfrm>
            <a:off x="7907867" y="3602638"/>
            <a:ext cx="4046406" cy="461665"/>
          </a:xfrm>
          <a:prstGeom prst="rect">
            <a:avLst/>
          </a:prstGeom>
          <a:noFill/>
        </p:spPr>
        <p:txBody>
          <a:bodyPr wrap="square" lIns="0" tIns="0" rIns="0" bIns="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AT" sz="1000" b="0" i="0" u="none" strike="noStrike" kern="1200" cap="none" spc="0" normalizeH="0" baseline="0" noProof="0" dirty="0">
                <a:ln>
                  <a:noFill/>
                </a:ln>
                <a:solidFill>
                  <a:srgbClr val="000000"/>
                </a:solidFill>
                <a:effectLst/>
                <a:uLnTx/>
                <a:uFillTx/>
                <a:latin typeface="Heebo Light" panose="00000400000000000000" pitchFamily="2" charset="-79"/>
                <a:ea typeface="Calibri" panose="020F0502020204030204" pitchFamily="34" charset="0"/>
                <a:cs typeface="+mn-cs"/>
              </a:rPr>
              <a:t>Die Texte und Graphiken in diesem Unterrichtsstundenkonzept stehen </a:t>
            </a:r>
            <a:br>
              <a:rPr kumimoji="0" lang="de-AT" sz="1000" b="0" i="0" u="none" strike="noStrike" kern="1200" cap="none" spc="0" normalizeH="0" baseline="0" noProof="0" dirty="0">
                <a:ln>
                  <a:noFill/>
                </a:ln>
                <a:solidFill>
                  <a:srgbClr val="000000"/>
                </a:solidFill>
                <a:effectLst/>
                <a:uLnTx/>
                <a:uFillTx/>
                <a:latin typeface="Heebo Light" panose="00000400000000000000" pitchFamily="2" charset="-79"/>
                <a:ea typeface="Calibri" panose="020F0502020204030204" pitchFamily="34" charset="0"/>
                <a:cs typeface="+mn-cs"/>
              </a:rPr>
            </a:br>
            <a:r>
              <a:rPr kumimoji="0" lang="de-AT" sz="1000" b="1" i="0" u="none" strike="noStrike" kern="1200" cap="none" spc="0" normalizeH="0" baseline="0" noProof="0" dirty="0">
                <a:ln>
                  <a:noFill/>
                </a:ln>
                <a:solidFill>
                  <a:srgbClr val="000000"/>
                </a:solidFill>
                <a:effectLst/>
                <a:uLnTx/>
                <a:uFillTx/>
                <a:latin typeface="Heebo Light" panose="00000400000000000000" pitchFamily="2" charset="-79"/>
                <a:ea typeface="Calibri" panose="020F0502020204030204" pitchFamily="34" charset="0"/>
                <a:cs typeface="+mn-cs"/>
              </a:rPr>
              <a:t>– soweit </a:t>
            </a:r>
            <a:r>
              <a:rPr kumimoji="0" lang="de-AT" sz="1000" b="1" i="0" u="none" strike="noStrike" kern="1200" cap="none" spc="0" normalizeH="0" baseline="0" noProof="0" dirty="0" err="1">
                <a:ln>
                  <a:noFill/>
                </a:ln>
                <a:solidFill>
                  <a:srgbClr val="000000"/>
                </a:solidFill>
                <a:effectLst/>
                <a:uLnTx/>
                <a:uFillTx/>
                <a:latin typeface="Heebo Light" panose="00000400000000000000" pitchFamily="2" charset="-79"/>
                <a:ea typeface="Calibri" panose="020F0502020204030204" pitchFamily="34" charset="0"/>
                <a:cs typeface="+mn-cs"/>
              </a:rPr>
              <a:t>kein:e</a:t>
            </a:r>
            <a:r>
              <a:rPr kumimoji="0" lang="de-AT" sz="1000" b="1" i="0" u="none" strike="noStrike" kern="1200" cap="none" spc="0" normalizeH="0" baseline="0" noProof="0" dirty="0">
                <a:ln>
                  <a:noFill/>
                </a:ln>
                <a:solidFill>
                  <a:srgbClr val="000000"/>
                </a:solidFill>
                <a:effectLst/>
                <a:uLnTx/>
                <a:uFillTx/>
                <a:latin typeface="Heebo Light" panose="00000400000000000000" pitchFamily="2" charset="-79"/>
                <a:ea typeface="Calibri" panose="020F0502020204030204" pitchFamily="34" charset="0"/>
                <a:cs typeface="+mn-cs"/>
              </a:rPr>
              <a:t> </a:t>
            </a:r>
            <a:r>
              <a:rPr kumimoji="0" lang="de-AT" sz="1000" b="1" i="0" u="none" strike="noStrike" kern="1200" cap="none" spc="0" normalizeH="0" baseline="0" noProof="0" dirty="0" err="1">
                <a:ln>
                  <a:noFill/>
                </a:ln>
                <a:solidFill>
                  <a:srgbClr val="000000"/>
                </a:solidFill>
                <a:effectLst/>
                <a:uLnTx/>
                <a:uFillTx/>
                <a:latin typeface="Heebo Light" panose="00000400000000000000" pitchFamily="2" charset="-79"/>
                <a:ea typeface="Calibri" panose="020F0502020204030204" pitchFamily="34" charset="0"/>
                <a:cs typeface="+mn-cs"/>
              </a:rPr>
              <a:t>andere:r</a:t>
            </a:r>
            <a:r>
              <a:rPr kumimoji="0" lang="de-AT" sz="1000" b="1" i="0" u="none" strike="noStrike" kern="1200" cap="none" spc="0" normalizeH="0" baseline="0" noProof="0" dirty="0">
                <a:ln>
                  <a:noFill/>
                </a:ln>
                <a:solidFill>
                  <a:srgbClr val="000000"/>
                </a:solidFill>
                <a:effectLst/>
                <a:uLnTx/>
                <a:uFillTx/>
                <a:latin typeface="Heebo Light" panose="00000400000000000000" pitchFamily="2" charset="-79"/>
                <a:ea typeface="Calibri" panose="020F0502020204030204" pitchFamily="34" charset="0"/>
                <a:cs typeface="+mn-cs"/>
              </a:rPr>
              <a:t> </a:t>
            </a:r>
            <a:r>
              <a:rPr kumimoji="0" lang="de-AT" sz="1000" b="1" i="0" u="none" strike="noStrike" kern="1200" cap="none" spc="0" normalizeH="0" baseline="0" noProof="0" dirty="0" err="1">
                <a:ln>
                  <a:noFill/>
                </a:ln>
                <a:solidFill>
                  <a:srgbClr val="000000"/>
                </a:solidFill>
                <a:effectLst/>
                <a:uLnTx/>
                <a:uFillTx/>
                <a:latin typeface="Heebo Light" panose="00000400000000000000" pitchFamily="2" charset="-79"/>
                <a:ea typeface="Calibri" panose="020F0502020204030204" pitchFamily="34" charset="0"/>
                <a:cs typeface="+mn-cs"/>
              </a:rPr>
              <a:t>Urheber:in</a:t>
            </a:r>
            <a:r>
              <a:rPr kumimoji="0" lang="de-AT" sz="1000" b="1" i="0" u="none" strike="noStrike" kern="1200" cap="none" spc="0" normalizeH="0" baseline="0" noProof="0" dirty="0">
                <a:ln>
                  <a:noFill/>
                </a:ln>
                <a:solidFill>
                  <a:srgbClr val="000000"/>
                </a:solidFill>
                <a:effectLst/>
                <a:uLnTx/>
                <a:uFillTx/>
                <a:latin typeface="Heebo Light" panose="00000400000000000000" pitchFamily="2" charset="-79"/>
                <a:ea typeface="Calibri" panose="020F0502020204030204" pitchFamily="34" charset="0"/>
                <a:cs typeface="+mn-cs"/>
              </a:rPr>
              <a:t> zitiert oder mit © angegeben ist – </a:t>
            </a:r>
            <a:br>
              <a:rPr kumimoji="0" lang="de-AT" sz="1000" b="1" i="0" u="none" strike="noStrike" kern="1200" cap="none" spc="0" normalizeH="0" baseline="0" noProof="0" dirty="0">
                <a:ln>
                  <a:noFill/>
                </a:ln>
                <a:solidFill>
                  <a:srgbClr val="000000"/>
                </a:solidFill>
                <a:effectLst/>
                <a:uLnTx/>
                <a:uFillTx/>
                <a:latin typeface="Heebo Light" panose="00000400000000000000" pitchFamily="2" charset="-79"/>
                <a:ea typeface="Calibri" panose="020F0502020204030204" pitchFamily="34" charset="0"/>
                <a:cs typeface="+mn-cs"/>
              </a:rPr>
            </a:br>
            <a:r>
              <a:rPr kumimoji="0" lang="de-AT" sz="1000" b="0" i="0" u="none" strike="noStrike" kern="1200" cap="none" spc="0" normalizeH="0" baseline="0" noProof="0" dirty="0">
                <a:ln>
                  <a:noFill/>
                </a:ln>
                <a:solidFill>
                  <a:srgbClr val="000000"/>
                </a:solidFill>
                <a:effectLst/>
                <a:uLnTx/>
                <a:uFillTx/>
                <a:latin typeface="Heebo Light" panose="00000400000000000000" pitchFamily="2" charset="-79"/>
                <a:ea typeface="Calibri" panose="020F0502020204030204" pitchFamily="34" charset="0"/>
                <a:cs typeface="+mn-cs"/>
              </a:rPr>
              <a:t>unter Creative Commons Lizenz CC BY-SA 4.0 International.</a:t>
            </a:r>
            <a:endParaRPr kumimoji="0" lang="de-DE" sz="1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037789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63119ECA-5D86-BEED-502D-0DF602CB6D7C}"/>
              </a:ext>
            </a:extLst>
          </p:cNvPr>
          <p:cNvSpPr>
            <a:spLocks noGrp="1"/>
          </p:cNvSpPr>
          <p:nvPr>
            <p:ph idx="1"/>
          </p:nvPr>
        </p:nvSpPr>
        <p:spPr>
          <a:ln w="38100">
            <a:solidFill>
              <a:srgbClr val="7030A0"/>
            </a:solidFill>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fontScale="85000" lnSpcReduction="20000"/>
          </a:bodyPr>
          <a:lstStyle/>
          <a:p>
            <a:pPr marL="0" indent="0">
              <a:buNone/>
            </a:pPr>
            <a:r>
              <a:rPr lang="de-DE" b="1" dirty="0">
                <a:solidFill>
                  <a:srgbClr val="C00000"/>
                </a:solidFill>
              </a:rPr>
              <a:t>Ergebnis </a:t>
            </a:r>
            <a:r>
              <a:rPr lang="de-DE" dirty="0">
                <a:solidFill>
                  <a:srgbClr val="C00000"/>
                </a:solidFill>
              </a:rPr>
              <a:t>der </a:t>
            </a:r>
            <a:r>
              <a:rPr lang="de-DE" dirty="0">
                <a:solidFill>
                  <a:srgbClr val="7030A0"/>
                </a:solidFill>
              </a:rPr>
              <a:t>Gefährdungsbeurteilung</a:t>
            </a:r>
          </a:p>
          <a:p>
            <a:pPr marL="0" indent="0">
              <a:buNone/>
            </a:pPr>
            <a:r>
              <a:rPr lang="de-AT" dirty="0">
                <a:solidFill>
                  <a:srgbClr val="7030A0"/>
                </a:solidFill>
              </a:rPr>
              <a:t>Wenn wir im Chemielabor mit Brom arbeiten, dann müssen wir diese Arbeit unter einem Dampfabzug machen. Zusätzlich müssen wir Schutzhandschuhe, eine Schutzkleidung und einen Augenschutz tragen. Was wir bei der Arbeit mit Brom im Chemielabor auf jeden Fall vermeiden sollten, ist, dass Bromdämpfe nach </a:t>
            </a:r>
            <a:r>
              <a:rPr lang="de-AT" dirty="0" err="1">
                <a:solidFill>
                  <a:srgbClr val="7030A0"/>
                </a:solidFill>
              </a:rPr>
              <a:t>drauẞen</a:t>
            </a:r>
            <a:r>
              <a:rPr lang="de-AT" dirty="0">
                <a:solidFill>
                  <a:srgbClr val="7030A0"/>
                </a:solidFill>
              </a:rPr>
              <a:t> gelangen. </a:t>
            </a:r>
          </a:p>
          <a:p>
            <a:pPr marL="0" indent="0">
              <a:buNone/>
            </a:pPr>
            <a:r>
              <a:rPr lang="de-AT" dirty="0">
                <a:solidFill>
                  <a:srgbClr val="7030A0"/>
                </a:solidFill>
              </a:rPr>
              <a:t>Wenn es trotz Dampfabzug passiert, dass ein Schüler oder eine Schülerin Bromdämpfe einatmet, dann müssen wir den Schüler oder die Schülerin an die frische Luft bringen. Zusätzlich müssen wir die Giftzentrale oder einen Arzt konsultieren. Wenn Brom auf die Haut kommt, dann müssen wir die Haut dort mit Wasser waschen. Wenn Brom in die Augen gelangt, müssen diese mit Wasser gründlich ausgespült werden. Wenn der oder die Betroffene Kontaktlinsen trägt, müssen diese vor dem Ausspülen wenn möglich entfernt werden. </a:t>
            </a:r>
          </a:p>
          <a:p>
            <a:pPr marL="0" indent="0">
              <a:buNone/>
            </a:pPr>
            <a:r>
              <a:rPr lang="de-AT" dirty="0">
                <a:solidFill>
                  <a:srgbClr val="7030A0"/>
                </a:solidFill>
                <a:sym typeface="Wingdings" panose="05000000000000000000" pitchFamily="2" charset="2"/>
              </a:rPr>
              <a:t> Mündlichkeit</a:t>
            </a:r>
            <a:endParaRPr lang="de-AT" dirty="0">
              <a:solidFill>
                <a:srgbClr val="7030A0"/>
              </a:solidFill>
            </a:endParaRPr>
          </a:p>
          <a:p>
            <a:pPr marL="0" indent="0">
              <a:buNone/>
            </a:pPr>
            <a:endParaRPr lang="de-DE" dirty="0">
              <a:solidFill>
                <a:srgbClr val="7030A0"/>
              </a:solidFill>
            </a:endParaRPr>
          </a:p>
        </p:txBody>
      </p:sp>
      <p:cxnSp>
        <p:nvCxnSpPr>
          <p:cNvPr id="5" name="Gewinkelte Verbindung 17">
            <a:extLst>
              <a:ext uri="{FF2B5EF4-FFF2-40B4-BE49-F238E27FC236}">
                <a16:creationId xmlns:a16="http://schemas.microsoft.com/office/drawing/2014/main" id="{CE40B64C-B1A8-4BDB-4F00-2EC9FA7DFB13}"/>
              </a:ext>
            </a:extLst>
          </p:cNvPr>
          <p:cNvCxnSpPr>
            <a:cxnSpLocks/>
          </p:cNvCxnSpPr>
          <p:nvPr/>
        </p:nvCxnSpPr>
        <p:spPr>
          <a:xfrm rot="5400000">
            <a:off x="8392769" y="1490812"/>
            <a:ext cx="635584" cy="3"/>
          </a:xfrm>
          <a:prstGeom prst="bentConnector3">
            <a:avLst>
              <a:gd name="adj1" fmla="val 50000"/>
            </a:avLst>
          </a:prstGeom>
          <a:ln w="38100">
            <a:solidFill>
              <a:srgbClr val="7030A0"/>
            </a:solidFill>
            <a:tailEnd type="triangle"/>
          </a:ln>
        </p:spPr>
        <p:style>
          <a:lnRef idx="1">
            <a:schemeClr val="accent1"/>
          </a:lnRef>
          <a:fillRef idx="0">
            <a:schemeClr val="accent1"/>
          </a:fillRef>
          <a:effectRef idx="0">
            <a:schemeClr val="accent1"/>
          </a:effectRef>
          <a:fontRef idx="minor">
            <a:schemeClr val="tx1"/>
          </a:fontRef>
        </p:style>
      </p:cxnSp>
      <p:cxnSp>
        <p:nvCxnSpPr>
          <p:cNvPr id="6" name="Gewinkelte Verbindung 23">
            <a:extLst>
              <a:ext uri="{FF2B5EF4-FFF2-40B4-BE49-F238E27FC236}">
                <a16:creationId xmlns:a16="http://schemas.microsoft.com/office/drawing/2014/main" id="{BC678D9F-55BE-067B-25DA-ED2C8154A876}"/>
              </a:ext>
            </a:extLst>
          </p:cNvPr>
          <p:cNvCxnSpPr>
            <a:cxnSpLocks/>
          </p:cNvCxnSpPr>
          <p:nvPr/>
        </p:nvCxnSpPr>
        <p:spPr>
          <a:xfrm rot="16200000" flipH="1">
            <a:off x="5417322" y="-1337837"/>
            <a:ext cx="1285065" cy="5021092"/>
          </a:xfrm>
          <a:prstGeom prst="bentConnector3">
            <a:avLst>
              <a:gd name="adj1" fmla="val 77795"/>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7" name="Grafik 9" descr="Ein Bild, das Text, ClipArt enthält.&#10;&#10;Beschreibung automatisch generiert.">
            <a:extLst>
              <a:ext uri="{FF2B5EF4-FFF2-40B4-BE49-F238E27FC236}">
                <a16:creationId xmlns:a16="http://schemas.microsoft.com/office/drawing/2014/main" id="{F29C52DE-49A2-9C5B-8C92-F4D863A35B39}"/>
              </a:ext>
            </a:extLst>
          </p:cNvPr>
          <p:cNvPicPr>
            <a:picLocks noChangeAspect="1"/>
          </p:cNvPicPr>
          <p:nvPr/>
        </p:nvPicPr>
        <p:blipFill>
          <a:blip r:embed="rId2"/>
          <a:stretch>
            <a:fillRect/>
          </a:stretch>
        </p:blipFill>
        <p:spPr>
          <a:xfrm>
            <a:off x="10092027" y="387013"/>
            <a:ext cx="1261773" cy="1103226"/>
          </a:xfrm>
          <a:prstGeom prst="rect">
            <a:avLst/>
          </a:prstGeom>
        </p:spPr>
      </p:pic>
      <p:sp>
        <p:nvSpPr>
          <p:cNvPr id="9" name="Sprechblase: rechteckig mit abgerundeten Ecken 8">
            <a:extLst>
              <a:ext uri="{FF2B5EF4-FFF2-40B4-BE49-F238E27FC236}">
                <a16:creationId xmlns:a16="http://schemas.microsoft.com/office/drawing/2014/main" id="{CEB55C06-827A-28C8-CD77-99063ACBAD9E}"/>
              </a:ext>
            </a:extLst>
          </p:cNvPr>
          <p:cNvSpPr/>
          <p:nvPr/>
        </p:nvSpPr>
        <p:spPr>
          <a:xfrm>
            <a:off x="4280861" y="497194"/>
            <a:ext cx="5494511" cy="1160738"/>
          </a:xfrm>
          <a:prstGeom prst="wedgeRoundRectCallout">
            <a:avLst>
              <a:gd name="adj1" fmla="val 57934"/>
              <a:gd name="adj2" fmla="val -14402"/>
              <a:gd name="adj3" fmla="val 16667"/>
            </a:avLst>
          </a:prstGeom>
        </p:spPr>
        <p:style>
          <a:lnRef idx="2">
            <a:schemeClr val="accent2"/>
          </a:lnRef>
          <a:fillRef idx="1">
            <a:schemeClr val="lt1"/>
          </a:fillRef>
          <a:effectRef idx="0">
            <a:schemeClr val="accent2"/>
          </a:effectRef>
          <a:fontRef idx="minor">
            <a:schemeClr val="dk1"/>
          </a:fontRef>
        </p:style>
        <p:txBody>
          <a:bodyPr lIns="91440" tIns="45720" rIns="91440" bIns="45720" rtlCol="0" anchor="ctr"/>
          <a:lstStyle/>
          <a:p>
            <a:pPr algn="ctr"/>
            <a:r>
              <a:rPr lang="de-DE" b="1"/>
              <a:t>Was sagen uns die Informationen des Flussdiagramms zur Gefährdungsbeurteilung?</a:t>
            </a:r>
            <a:endParaRPr lang="de-DE">
              <a:cs typeface="Calibri"/>
            </a:endParaRPr>
          </a:p>
        </p:txBody>
      </p:sp>
      <p:sp>
        <p:nvSpPr>
          <p:cNvPr id="2" name="Textfeld 1">
            <a:extLst>
              <a:ext uri="{FF2B5EF4-FFF2-40B4-BE49-F238E27FC236}">
                <a16:creationId xmlns:a16="http://schemas.microsoft.com/office/drawing/2014/main" id="{F88FBBE4-3543-2797-9CAE-BEDD6CC5978C}"/>
              </a:ext>
            </a:extLst>
          </p:cNvPr>
          <p:cNvSpPr txBox="1"/>
          <p:nvPr/>
        </p:nvSpPr>
        <p:spPr>
          <a:xfrm>
            <a:off x="492705" y="6143017"/>
            <a:ext cx="1774330" cy="369332"/>
          </a:xfrm>
          <a:prstGeom prst="rect">
            <a:avLst/>
          </a:prstGeom>
          <a:solidFill>
            <a:schemeClr val="accent1">
              <a:lumMod val="60000"/>
              <a:lumOff val="40000"/>
            </a:schemeClr>
          </a:solidFill>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de-DE" dirty="0"/>
              <a:t>Präsentation </a:t>
            </a:r>
            <a:r>
              <a:rPr lang="de-DE" dirty="0" err="1"/>
              <a:t>SuS</a:t>
            </a:r>
            <a:endParaRPr lang="de-AT" dirty="0"/>
          </a:p>
        </p:txBody>
      </p:sp>
    </p:spTree>
    <p:extLst>
      <p:ext uri="{BB962C8B-B14F-4D97-AF65-F5344CB8AC3E}">
        <p14:creationId xmlns:p14="http://schemas.microsoft.com/office/powerpoint/2010/main" val="4464025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2786B2E-5AD3-41CA-6921-ED60DD8B794F}"/>
              </a:ext>
            </a:extLst>
          </p:cNvPr>
          <p:cNvSpPr>
            <a:spLocks noGrp="1"/>
          </p:cNvSpPr>
          <p:nvPr>
            <p:ph type="title"/>
          </p:nvPr>
        </p:nvSpPr>
        <p:spPr/>
        <p:txBody>
          <a:bodyPr/>
          <a:lstStyle/>
          <a:p>
            <a:r>
              <a:rPr lang="de-DE"/>
              <a:t>Wir erstellen </a:t>
            </a:r>
            <a:r>
              <a:rPr lang="de-DE" err="1"/>
              <a:t>RiSU</a:t>
            </a:r>
            <a:r>
              <a:rPr lang="de-DE"/>
              <a:t> für Gefahrenstoffe </a:t>
            </a:r>
            <a:endParaRPr lang="de-AT"/>
          </a:p>
        </p:txBody>
      </p:sp>
      <p:sp>
        <p:nvSpPr>
          <p:cNvPr id="3" name="Inhaltsplatzhalter 2">
            <a:extLst>
              <a:ext uri="{FF2B5EF4-FFF2-40B4-BE49-F238E27FC236}">
                <a16:creationId xmlns:a16="http://schemas.microsoft.com/office/drawing/2014/main" id="{64EF5379-CABE-005C-DC34-EDDCC081F0C7}"/>
              </a:ext>
            </a:extLst>
          </p:cNvPr>
          <p:cNvSpPr>
            <a:spLocks noGrp="1"/>
          </p:cNvSpPr>
          <p:nvPr>
            <p:ph idx="1"/>
          </p:nvPr>
        </p:nvSpPr>
        <p:spPr>
          <a:xfrm>
            <a:off x="838200" y="1825625"/>
            <a:ext cx="10515600" cy="4214568"/>
          </a:xfrm>
        </p:spPr>
        <p:txBody>
          <a:bodyPr>
            <a:normAutofit fontScale="77500" lnSpcReduction="20000"/>
          </a:bodyPr>
          <a:lstStyle/>
          <a:p>
            <a:pPr marL="0" indent="0">
              <a:buNone/>
            </a:pPr>
            <a:r>
              <a:rPr lang="de-DE"/>
              <a:t>Im Laufe des Schuljahres werden wir immer wieder mit Gefahrenstoffen arbeiten. Darauf wollen wir uns jetzt bereits vorbereiten: Wir erstellen in GA für ausgewählte Stoffe Richtlinien für die Sicherheit im Unterricht (</a:t>
            </a:r>
            <a:r>
              <a:rPr lang="de-DE" err="1"/>
              <a:t>RiSU</a:t>
            </a:r>
            <a:r>
              <a:rPr lang="de-DE"/>
              <a:t>). </a:t>
            </a:r>
          </a:p>
          <a:p>
            <a:pPr marL="0" indent="0">
              <a:buNone/>
            </a:pPr>
            <a:r>
              <a:rPr lang="de-DE"/>
              <a:t>Verlässliche Informationen zu Gefahrenstoffen finden wir in sogenannten Sicherheitsdatenblättern. Verwendet diese Sicherheitsdatenblätter, um euch über das Gefahrenpotenzial der folgenden Stoffe zu </a:t>
            </a:r>
            <a:r>
              <a:rPr lang="de-DE" b="1"/>
              <a:t>informieren</a:t>
            </a:r>
            <a:r>
              <a:rPr lang="de-DE"/>
              <a:t>: </a:t>
            </a:r>
          </a:p>
          <a:p>
            <a:pPr>
              <a:buFontTx/>
              <a:buChar char="-"/>
            </a:pPr>
            <a:r>
              <a:rPr lang="de-DE" i="1"/>
              <a:t>Ethansäure-Lösung (Essigsäure-Lösung)	-  Citronensäure</a:t>
            </a:r>
          </a:p>
          <a:p>
            <a:pPr>
              <a:buFontTx/>
              <a:buChar char="-"/>
            </a:pPr>
            <a:r>
              <a:rPr lang="de-DE" i="1"/>
              <a:t>Propangas</a:t>
            </a:r>
            <a:r>
              <a:rPr lang="de-DE"/>
              <a:t> 					-  </a:t>
            </a:r>
            <a:r>
              <a:rPr lang="de-DE" i="1"/>
              <a:t>Natriumhydrogencarbonat (‚Natron‘)</a:t>
            </a:r>
            <a:endParaRPr lang="de-DE"/>
          </a:p>
          <a:p>
            <a:pPr>
              <a:buFontTx/>
              <a:buChar char="-"/>
            </a:pPr>
            <a:r>
              <a:rPr lang="de-DE" i="1"/>
              <a:t>Brennspiritus (Ethanol)			-  Schwefel</a:t>
            </a:r>
          </a:p>
          <a:p>
            <a:pPr marL="0" indent="0">
              <a:buNone/>
            </a:pPr>
            <a:r>
              <a:rPr lang="de-DE"/>
              <a:t>Wir erinnern uns: Sicherheitsdatenblätter sind europaweit immer gleich strukturiert. Ihr findet sicherheitsrelevante Informationen immer an den gleichen Stellen. </a:t>
            </a:r>
          </a:p>
          <a:p>
            <a:pPr marL="0" indent="0">
              <a:buNone/>
            </a:pPr>
            <a:r>
              <a:rPr lang="de-DE"/>
              <a:t>Mit den Informationen aus den Sicherheitsdatenblättern </a:t>
            </a:r>
            <a:r>
              <a:rPr lang="de-DE" b="1"/>
              <a:t>bewertet</a:t>
            </a:r>
            <a:r>
              <a:rPr lang="de-DE"/>
              <a:t> ihr das Gefahrenpotenzial des gewählten Stoffes in einem </a:t>
            </a:r>
            <a:r>
              <a:rPr lang="de-DE" err="1"/>
              <a:t>RiSU</a:t>
            </a:r>
            <a:r>
              <a:rPr lang="de-DE"/>
              <a:t>. Die Leitfragen des </a:t>
            </a:r>
            <a:r>
              <a:rPr lang="de-DE" err="1"/>
              <a:t>RiSU</a:t>
            </a:r>
            <a:r>
              <a:rPr lang="de-DE"/>
              <a:t> geben euch Hinweise, auf welche Informationen ihr euch dabei konzentrieren müsst.</a:t>
            </a:r>
          </a:p>
        </p:txBody>
      </p:sp>
      <p:sp>
        <p:nvSpPr>
          <p:cNvPr id="4" name="Textfeld 3">
            <a:extLst>
              <a:ext uri="{FF2B5EF4-FFF2-40B4-BE49-F238E27FC236}">
                <a16:creationId xmlns:a16="http://schemas.microsoft.com/office/drawing/2014/main" id="{07060D18-E32A-BB9C-D7DA-E56A03E372CE}"/>
              </a:ext>
            </a:extLst>
          </p:cNvPr>
          <p:cNvSpPr txBox="1"/>
          <p:nvPr/>
        </p:nvSpPr>
        <p:spPr>
          <a:xfrm>
            <a:off x="492705" y="6143017"/>
            <a:ext cx="1774330" cy="369332"/>
          </a:xfrm>
          <a:prstGeom prst="rect">
            <a:avLst/>
          </a:prstGeom>
          <a:solidFill>
            <a:schemeClr val="accent1">
              <a:lumMod val="60000"/>
              <a:lumOff val="40000"/>
            </a:schemeClr>
          </a:solidFill>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de-DE"/>
              <a:t>Präsentation </a:t>
            </a:r>
            <a:r>
              <a:rPr lang="de-DE" err="1"/>
              <a:t>SuS</a:t>
            </a:r>
            <a:endParaRPr lang="de-AT"/>
          </a:p>
        </p:txBody>
      </p:sp>
    </p:spTree>
    <p:extLst>
      <p:ext uri="{BB962C8B-B14F-4D97-AF65-F5344CB8AC3E}">
        <p14:creationId xmlns:p14="http://schemas.microsoft.com/office/powerpoint/2010/main" val="30146195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DB19E465-8BD8-2B7F-C461-942DAD0DE2E9}"/>
              </a:ext>
            </a:extLst>
          </p:cNvPr>
          <p:cNvSpPr>
            <a:spLocks noGrp="1"/>
          </p:cNvSpPr>
          <p:nvPr>
            <p:ph idx="1"/>
          </p:nvPr>
        </p:nvSpPr>
        <p:spPr>
          <a:xfrm>
            <a:off x="2481942" y="5958801"/>
            <a:ext cx="6833939" cy="605534"/>
          </a:xfrm>
        </p:spPr>
        <p:txBody>
          <a:bodyPr>
            <a:normAutofit fontScale="55000" lnSpcReduction="20000"/>
          </a:bodyPr>
          <a:lstStyle/>
          <a:p>
            <a:pPr marL="0" indent="0">
              <a:buNone/>
            </a:pPr>
            <a:r>
              <a:rPr lang="de-DE" dirty="0"/>
              <a:t>Fügen Sie hier eine Abbildung ein, </a:t>
            </a:r>
            <a:r>
              <a:rPr lang="de-DE" dirty="0" err="1"/>
              <a:t>z.B</a:t>
            </a:r>
            <a:r>
              <a:rPr lang="de-DE" dirty="0"/>
              <a:t>: </a:t>
            </a:r>
            <a:r>
              <a:rPr lang="de-DE" dirty="0">
                <a:hlinkClick r:id="rId2"/>
              </a:rPr>
              <a:t>https://www.pz-news.de/baden-wuerttemberg_artikel,-Brom-Unfall-Schueler-klaut-Flaeschchen-51-verletzt-_arid,294777.html</a:t>
            </a:r>
            <a:endParaRPr lang="de-DE" dirty="0"/>
          </a:p>
        </p:txBody>
      </p:sp>
      <p:sp>
        <p:nvSpPr>
          <p:cNvPr id="9" name="Textfeld 8">
            <a:extLst>
              <a:ext uri="{FF2B5EF4-FFF2-40B4-BE49-F238E27FC236}">
                <a16:creationId xmlns:a16="http://schemas.microsoft.com/office/drawing/2014/main" id="{18C88D88-655A-7BEB-D1B8-F4AAF0527693}"/>
              </a:ext>
            </a:extLst>
          </p:cNvPr>
          <p:cNvSpPr txBox="1"/>
          <p:nvPr/>
        </p:nvSpPr>
        <p:spPr>
          <a:xfrm>
            <a:off x="492705" y="6143017"/>
            <a:ext cx="1774330" cy="369332"/>
          </a:xfrm>
          <a:prstGeom prst="rect">
            <a:avLst/>
          </a:prstGeom>
          <a:solidFill>
            <a:schemeClr val="accent1">
              <a:lumMod val="60000"/>
              <a:lumOff val="40000"/>
            </a:schemeClr>
          </a:solidFill>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de-DE"/>
              <a:t>Präsentation </a:t>
            </a:r>
            <a:r>
              <a:rPr lang="de-DE" err="1"/>
              <a:t>SuS</a:t>
            </a:r>
            <a:endParaRPr lang="de-AT"/>
          </a:p>
        </p:txBody>
      </p:sp>
      <p:pic>
        <p:nvPicPr>
          <p:cNvPr id="2" name="Grafik 9">
            <a:extLst>
              <a:ext uri="{FF2B5EF4-FFF2-40B4-BE49-F238E27FC236}">
                <a16:creationId xmlns:a16="http://schemas.microsoft.com/office/drawing/2014/main" id="{08887910-EFA9-952F-585C-86E17874DF59}"/>
              </a:ext>
            </a:extLst>
          </p:cNvPr>
          <p:cNvPicPr>
            <a:picLocks noChangeAspect="1"/>
          </p:cNvPicPr>
          <p:nvPr/>
        </p:nvPicPr>
        <p:blipFill>
          <a:blip r:embed="rId3"/>
          <a:stretch>
            <a:fillRect/>
          </a:stretch>
        </p:blipFill>
        <p:spPr>
          <a:xfrm>
            <a:off x="10447006" y="348345"/>
            <a:ext cx="1261773" cy="1103226"/>
          </a:xfrm>
          <a:prstGeom prst="rect">
            <a:avLst/>
          </a:prstGeom>
        </p:spPr>
      </p:pic>
      <p:sp>
        <p:nvSpPr>
          <p:cNvPr id="4" name="Sprechblase: rechteckig mit abgerundeten Ecken 6">
            <a:extLst>
              <a:ext uri="{FF2B5EF4-FFF2-40B4-BE49-F238E27FC236}">
                <a16:creationId xmlns:a16="http://schemas.microsoft.com/office/drawing/2014/main" id="{D52D03C2-B6EC-9B91-1BF0-9F1C9613A2AE}"/>
              </a:ext>
            </a:extLst>
          </p:cNvPr>
          <p:cNvSpPr/>
          <p:nvPr/>
        </p:nvSpPr>
        <p:spPr>
          <a:xfrm>
            <a:off x="7102548" y="137889"/>
            <a:ext cx="3178629" cy="1160738"/>
          </a:xfrm>
          <a:prstGeom prst="wedgeRoundRectCallout">
            <a:avLst>
              <a:gd name="adj1" fmla="val 57934"/>
              <a:gd name="adj2" fmla="val -14402"/>
              <a:gd name="adj3" fmla="val 16667"/>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de-DE"/>
              <a:t>Nicht alle Schülerinnen und Schüler sind so vorsichtig wie ihr!</a:t>
            </a:r>
            <a:endParaRPr lang="de-AT"/>
          </a:p>
        </p:txBody>
      </p:sp>
    </p:spTree>
    <p:extLst>
      <p:ext uri="{BB962C8B-B14F-4D97-AF65-F5344CB8AC3E}">
        <p14:creationId xmlns:p14="http://schemas.microsoft.com/office/powerpoint/2010/main" val="2348914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BE51A97E-76EF-887E-9A09-B0895A093647}"/>
              </a:ext>
            </a:extLst>
          </p:cNvPr>
          <p:cNvSpPr>
            <a:spLocks noGrp="1"/>
          </p:cNvSpPr>
          <p:nvPr>
            <p:ph idx="1"/>
          </p:nvPr>
        </p:nvSpPr>
        <p:spPr>
          <a:xfrm>
            <a:off x="461319" y="115330"/>
            <a:ext cx="11417643" cy="6649612"/>
          </a:xfrm>
        </p:spPr>
        <p:txBody>
          <a:bodyPr>
            <a:normAutofit/>
          </a:bodyPr>
          <a:lstStyle/>
          <a:p>
            <a:r>
              <a:rPr lang="de-DE" u="sng"/>
              <a:t>Fachliche Ziele: </a:t>
            </a:r>
          </a:p>
          <a:p>
            <a:pPr lvl="1"/>
            <a:r>
              <a:rPr lang="de-DE"/>
              <a:t>Eigenschaften und Gefahreneinschätzung eines Stoffes</a:t>
            </a:r>
          </a:p>
          <a:p>
            <a:pPr lvl="1"/>
            <a:r>
              <a:rPr lang="de-DE"/>
              <a:t>Kompetentes Handeln in einer Gefahrensituation</a:t>
            </a:r>
          </a:p>
          <a:p>
            <a:r>
              <a:rPr lang="de-DE" u="sng"/>
              <a:t>Sprachliche Ziele: </a:t>
            </a:r>
          </a:p>
          <a:p>
            <a:pPr lvl="1"/>
            <a:r>
              <a:rPr lang="de-DE"/>
              <a:t>Umgang mit stark formalisierten diskontinuierlichen Textsorten / Textsortenwissen „Datenblatt“</a:t>
            </a:r>
          </a:p>
          <a:p>
            <a:pPr lvl="2"/>
            <a:r>
              <a:rPr lang="de-DE"/>
              <a:t>Übersetzung: diskontinuierliche Textsorte (Datenblatt) -&gt; diskontinuierliche Textsorte (Flussdiagramm) -&gt; kontinuierliche T. (mündlich -&gt; schriftlich)</a:t>
            </a:r>
          </a:p>
          <a:p>
            <a:pPr lvl="1"/>
            <a:r>
              <a:rPr lang="de-DE"/>
              <a:t>Lesestrategieförderung</a:t>
            </a:r>
          </a:p>
          <a:p>
            <a:pPr lvl="1"/>
            <a:r>
              <a:rPr lang="de-DE"/>
              <a:t>Empfehlungen / Anweisungen in der Gefahrensituation</a:t>
            </a:r>
          </a:p>
          <a:p>
            <a:pPr lvl="1"/>
            <a:r>
              <a:rPr lang="de-DE"/>
              <a:t>Stellungnahme / Gefährdungsbeurteilung -&gt; Empfehlung für Schule ja / nein</a:t>
            </a:r>
          </a:p>
          <a:p>
            <a:r>
              <a:rPr lang="de-DE" u="sng"/>
              <a:t>Meta-Ziele:</a:t>
            </a:r>
            <a:r>
              <a:rPr lang="de-DE"/>
              <a:t> Meta-</a:t>
            </a:r>
            <a:r>
              <a:rPr lang="de-DE" err="1"/>
              <a:t>scientific</a:t>
            </a:r>
            <a:r>
              <a:rPr lang="de-DE"/>
              <a:t> </a:t>
            </a:r>
            <a:r>
              <a:rPr lang="de-DE" err="1"/>
              <a:t>literacy</a:t>
            </a:r>
            <a:r>
              <a:rPr lang="de-DE"/>
              <a:t>: PISA 2025 Science </a:t>
            </a:r>
            <a:r>
              <a:rPr lang="de-DE" err="1"/>
              <a:t>Competencies</a:t>
            </a:r>
            <a:r>
              <a:rPr lang="de-DE"/>
              <a:t> </a:t>
            </a:r>
            <a:r>
              <a:rPr lang="de-DE" b="1" u="sng">
                <a:solidFill>
                  <a:srgbClr val="FF0000"/>
                </a:solidFill>
              </a:rPr>
              <a:t>3</a:t>
            </a:r>
            <a:r>
              <a:rPr lang="de-DE"/>
              <a:t>: </a:t>
            </a:r>
            <a:br>
              <a:rPr lang="de-DE"/>
            </a:br>
            <a:r>
              <a:rPr lang="de-DE"/>
              <a:t>Wiki reicht nicht (immer)</a:t>
            </a:r>
          </a:p>
          <a:p>
            <a:pPr lvl="1"/>
            <a:r>
              <a:rPr lang="en-US"/>
              <a:t>(3) </a:t>
            </a:r>
            <a:r>
              <a:rPr lang="en-US" sz="2000" b="1" i="0" u="none" strike="noStrike" baseline="0">
                <a:latin typeface="Segoe UI" panose="020B0502040204020203" pitchFamily="34" charset="0"/>
              </a:rPr>
              <a:t>Research, evaluate and use scientific information for decision making and action</a:t>
            </a:r>
            <a:endParaRPr lang="de-DE"/>
          </a:p>
          <a:p>
            <a:pPr marL="0" indent="0">
              <a:buNone/>
            </a:pPr>
            <a:endParaRPr lang="de-DE"/>
          </a:p>
          <a:p>
            <a:endParaRPr lang="de-DE"/>
          </a:p>
        </p:txBody>
      </p:sp>
      <p:sp>
        <p:nvSpPr>
          <p:cNvPr id="4" name="Textfeld 3">
            <a:extLst>
              <a:ext uri="{FF2B5EF4-FFF2-40B4-BE49-F238E27FC236}">
                <a16:creationId xmlns:a16="http://schemas.microsoft.com/office/drawing/2014/main" id="{674E36DA-3F15-EE02-6F7E-063334FF1408}"/>
              </a:ext>
            </a:extLst>
          </p:cNvPr>
          <p:cNvSpPr txBox="1"/>
          <p:nvPr/>
        </p:nvSpPr>
        <p:spPr>
          <a:xfrm>
            <a:off x="9549199" y="6228791"/>
            <a:ext cx="2242457"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de-DE"/>
              <a:t>Information für </a:t>
            </a:r>
            <a:r>
              <a:rPr lang="de-DE" err="1"/>
              <a:t>LuL</a:t>
            </a:r>
            <a:endParaRPr lang="de-AT"/>
          </a:p>
        </p:txBody>
      </p:sp>
    </p:spTree>
    <p:extLst>
      <p:ext uri="{BB962C8B-B14F-4D97-AF65-F5344CB8AC3E}">
        <p14:creationId xmlns:p14="http://schemas.microsoft.com/office/powerpoint/2010/main" val="11556264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extLst>
              <a:ext uri="{FF2B5EF4-FFF2-40B4-BE49-F238E27FC236}">
                <a16:creationId xmlns:a16="http://schemas.microsoft.com/office/drawing/2014/main" id="{34AE357D-114C-9DD0-4F2B-660787EF7B1E}"/>
              </a:ext>
            </a:extLst>
          </p:cNvPr>
          <p:cNvSpPr txBox="1"/>
          <p:nvPr/>
        </p:nvSpPr>
        <p:spPr>
          <a:xfrm>
            <a:off x="659219" y="259877"/>
            <a:ext cx="8638893" cy="6617196"/>
          </a:xfrm>
          <a:prstGeom prst="rect">
            <a:avLst/>
          </a:prstGeom>
          <a:noFill/>
        </p:spPr>
        <p:txBody>
          <a:bodyPr wrap="square" rtlCol="0">
            <a:spAutoFit/>
          </a:bodyPr>
          <a:lstStyle/>
          <a:p>
            <a:r>
              <a:rPr lang="de-DE" b="1"/>
              <a:t>Unterrichtsablauf</a:t>
            </a:r>
          </a:p>
          <a:p>
            <a:endParaRPr lang="de-DE" sz="1400"/>
          </a:p>
          <a:p>
            <a:r>
              <a:rPr lang="de-DE" sz="1400"/>
              <a:t>Einstieg:			- Fallbeispiel: eine interessante braune Flasche, die mit Brom angeschrieben 			   ist, steht im Chemieraum. Dürfen wir diese Flasche öffnen? Dürfen wir den 			   Inhalt untersuchen?</a:t>
            </a:r>
          </a:p>
          <a:p>
            <a:r>
              <a:rPr lang="de-DE" sz="1400"/>
              <a:t>			- Wo finde ich Informationen zu diesem Stoff? Welche Gefahren bestehen? </a:t>
            </a:r>
            <a:br>
              <a:rPr lang="de-DE" sz="1400"/>
            </a:br>
            <a:r>
              <a:rPr lang="de-DE" sz="1400"/>
              <a:t>			   -&gt; offene Recherche</a:t>
            </a:r>
          </a:p>
          <a:p>
            <a:r>
              <a:rPr lang="de-DE" sz="1400"/>
              <a:t>			-  Rückmeldungen sammeln (Wandtafel, Online-Tool):</a:t>
            </a:r>
            <a:br>
              <a:rPr lang="de-DE" sz="1400"/>
            </a:br>
            <a:r>
              <a:rPr lang="de-DE" sz="1400"/>
              <a:t>			   Wo habe ich gesucht? Welche Informationen finde ich relevant? Welche 				   Gefahren habe ich gefunden?</a:t>
            </a:r>
          </a:p>
          <a:p>
            <a:r>
              <a:rPr lang="de-DE" sz="1400"/>
              <a:t>			- Reflexion der Recherche</a:t>
            </a:r>
          </a:p>
          <a:p>
            <a:r>
              <a:rPr lang="de-DE" sz="1400"/>
              <a:t>			- Überleitung: Sicherheitsdatenblätter als verlässliche Gefahreninformations-			  quelle</a:t>
            </a:r>
          </a:p>
          <a:p>
            <a:r>
              <a:rPr lang="de-DE" sz="1400"/>
              <a:t>			</a:t>
            </a:r>
          </a:p>
          <a:p>
            <a:r>
              <a:rPr lang="de-DE" sz="1400"/>
              <a:t>Lesestrategien: 		- Ausschnitt des Sicherheitsdatenblattes von Brom austeilen</a:t>
            </a:r>
          </a:p>
          <a:p>
            <a:r>
              <a:rPr lang="de-DE" sz="1400"/>
              <a:t>			- Struktur des Sicherheitsdatenblattes von Brom durcharbeiten</a:t>
            </a:r>
          </a:p>
          <a:p>
            <a:r>
              <a:rPr lang="de-DE" sz="1400"/>
              <a:t>			- Ausfüllen RISU von Brom vorstellen (Gefährdungsbeurteilung)</a:t>
            </a:r>
          </a:p>
          <a:p>
            <a:endParaRPr lang="de-DE" sz="1400"/>
          </a:p>
          <a:p>
            <a:r>
              <a:rPr lang="de-DE" sz="1400"/>
              <a:t>Anwendung/Transferteil:		- Liste von Stoffen, mit denen in den nächsten Wochen gearbeitet wird</a:t>
            </a:r>
          </a:p>
          <a:p>
            <a:r>
              <a:rPr lang="de-DE" sz="1400"/>
              <a:t>			- was muss beachtet werden, um mit diesen Stoffen sicher zu arbeiten?</a:t>
            </a:r>
          </a:p>
          <a:p>
            <a:r>
              <a:rPr lang="de-DE" sz="1400"/>
              <a:t>			- welche Stoffe sind problematisch?</a:t>
            </a:r>
          </a:p>
          <a:p>
            <a:r>
              <a:rPr lang="de-DE" sz="1400"/>
              <a:t>			- Sicherheitsdatenblätter suchen, RISU ausfüllen, Gefährdung beurteilen</a:t>
            </a:r>
          </a:p>
          <a:p>
            <a:endParaRPr lang="de-DE" sz="1400"/>
          </a:p>
          <a:p>
            <a:r>
              <a:rPr lang="de-DE" sz="1400"/>
              <a:t>Abschluss:			- Zeitungsartikel zu Brom-Unfall an Schule</a:t>
            </a:r>
          </a:p>
          <a:p>
            <a:endParaRPr lang="de-DE" sz="1400"/>
          </a:p>
          <a:p>
            <a:r>
              <a:rPr lang="de-DE" sz="1400"/>
              <a:t>Parallele Deutschstunde:		- Versprachlichung von </a:t>
            </a:r>
            <a:r>
              <a:rPr lang="de-DE" sz="1400" err="1"/>
              <a:t>Gefahrenpiktrogrammen</a:t>
            </a:r>
            <a:r>
              <a:rPr lang="de-DE" sz="1400"/>
              <a:t>. </a:t>
            </a:r>
          </a:p>
          <a:p>
            <a:r>
              <a:rPr lang="de-DE" sz="1400"/>
              <a:t>			- </a:t>
            </a:r>
            <a:r>
              <a:rPr lang="de-DE" sz="1400" err="1"/>
              <a:t>SuS</a:t>
            </a:r>
            <a:r>
              <a:rPr lang="de-DE" sz="1400"/>
              <a:t>-Zeitungsartikel über Umgang mit Gefahrenstoffen im Chemieunterricht</a:t>
            </a:r>
          </a:p>
          <a:p>
            <a:endParaRPr lang="de-DE" sz="1400"/>
          </a:p>
          <a:p>
            <a:r>
              <a:rPr lang="de-DE" sz="1400"/>
              <a:t>Toolbox:			- Termini, Lesestrategien, ... ?</a:t>
            </a:r>
          </a:p>
          <a:p>
            <a:endParaRPr lang="de-DE" sz="1400"/>
          </a:p>
        </p:txBody>
      </p:sp>
      <p:sp>
        <p:nvSpPr>
          <p:cNvPr id="3" name="Ovale Legende 2">
            <a:extLst>
              <a:ext uri="{FF2B5EF4-FFF2-40B4-BE49-F238E27FC236}">
                <a16:creationId xmlns:a16="http://schemas.microsoft.com/office/drawing/2014/main" id="{338DED24-5C6E-0C9F-B6F8-144E5AE658D0}"/>
              </a:ext>
            </a:extLst>
          </p:cNvPr>
          <p:cNvSpPr/>
          <p:nvPr/>
        </p:nvSpPr>
        <p:spPr>
          <a:xfrm>
            <a:off x="8925248" y="1261358"/>
            <a:ext cx="2334400" cy="745497"/>
          </a:xfrm>
          <a:prstGeom prst="wedgeEllipseCallout">
            <a:avLst>
              <a:gd name="adj1" fmla="val 29342"/>
              <a:gd name="adj2" fmla="val -81574"/>
            </a:avLst>
          </a:prstGeom>
          <a:ln>
            <a:solidFill>
              <a:schemeClr val="accent4"/>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sz="1000"/>
          </a:p>
          <a:p>
            <a:pPr algn="ctr"/>
            <a:r>
              <a:rPr lang="de-DE" sz="1000"/>
              <a:t>Fragegeleitetes Lesen</a:t>
            </a:r>
          </a:p>
          <a:p>
            <a:pPr algn="ctr"/>
            <a:r>
              <a:rPr lang="de-DE" sz="1000"/>
              <a:t>Lesestrategie: Skimming, Scanning</a:t>
            </a:r>
          </a:p>
          <a:p>
            <a:pPr algn="ctr"/>
            <a:endParaRPr lang="de-DE" sz="1000"/>
          </a:p>
        </p:txBody>
      </p:sp>
      <p:sp>
        <p:nvSpPr>
          <p:cNvPr id="4" name="Ovale Legende 3">
            <a:extLst>
              <a:ext uri="{FF2B5EF4-FFF2-40B4-BE49-F238E27FC236}">
                <a16:creationId xmlns:a16="http://schemas.microsoft.com/office/drawing/2014/main" id="{FA884C90-65AE-8F7A-B220-E6022DC7D25F}"/>
              </a:ext>
            </a:extLst>
          </p:cNvPr>
          <p:cNvSpPr/>
          <p:nvPr/>
        </p:nvSpPr>
        <p:spPr>
          <a:xfrm>
            <a:off x="8432003" y="2915023"/>
            <a:ext cx="2614330" cy="951822"/>
          </a:xfrm>
          <a:prstGeom prst="wedgeEllipseCallout">
            <a:avLst>
              <a:gd name="adj1" fmla="val 2126"/>
              <a:gd name="adj2" fmla="val -82966"/>
            </a:avLst>
          </a:prstGeom>
          <a:ln>
            <a:solidFill>
              <a:schemeClr val="accent4"/>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sz="1000"/>
          </a:p>
          <a:p>
            <a:pPr algn="ctr"/>
            <a:r>
              <a:rPr lang="de-DE" sz="1000"/>
              <a:t>Ausführungen zur Textsorte Sicherheitsdatenblatt: Struktur, Vgl. Beipackzettel;</a:t>
            </a:r>
          </a:p>
          <a:p>
            <a:pPr algn="ctr"/>
            <a:r>
              <a:rPr lang="de-DE" sz="1000"/>
              <a:t>ggf. Glossar zum Sicherheitsdatenblatt</a:t>
            </a:r>
          </a:p>
          <a:p>
            <a:pPr algn="ctr"/>
            <a:endParaRPr lang="de-DE" sz="1000"/>
          </a:p>
        </p:txBody>
      </p:sp>
      <p:sp>
        <p:nvSpPr>
          <p:cNvPr id="5" name="Ovale Legende 4">
            <a:extLst>
              <a:ext uri="{FF2B5EF4-FFF2-40B4-BE49-F238E27FC236}">
                <a16:creationId xmlns:a16="http://schemas.microsoft.com/office/drawing/2014/main" id="{CB55C9EE-ABE8-EDC1-9281-A3DB6ED91BB5}"/>
              </a:ext>
            </a:extLst>
          </p:cNvPr>
          <p:cNvSpPr/>
          <p:nvPr/>
        </p:nvSpPr>
        <p:spPr>
          <a:xfrm>
            <a:off x="9785152" y="2098836"/>
            <a:ext cx="2334400" cy="832207"/>
          </a:xfrm>
          <a:prstGeom prst="wedgeEllipseCallout">
            <a:avLst>
              <a:gd name="adj1" fmla="val 11560"/>
              <a:gd name="adj2" fmla="val -96892"/>
            </a:avLst>
          </a:prstGeom>
          <a:ln>
            <a:solidFill>
              <a:schemeClr val="accent4"/>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de-DE" sz="1000"/>
              <a:t>Reflexion der Suche und der Lesestrategie: Welches Vorgehen ergibt relevante Informationen?</a:t>
            </a:r>
          </a:p>
        </p:txBody>
      </p:sp>
      <p:sp>
        <p:nvSpPr>
          <p:cNvPr id="6" name="Ovale Legende 5">
            <a:extLst>
              <a:ext uri="{FF2B5EF4-FFF2-40B4-BE49-F238E27FC236}">
                <a16:creationId xmlns:a16="http://schemas.microsoft.com/office/drawing/2014/main" id="{D139148E-EDCB-E0BE-65B1-9B1BC857FCB8}"/>
              </a:ext>
            </a:extLst>
          </p:cNvPr>
          <p:cNvSpPr/>
          <p:nvPr/>
        </p:nvSpPr>
        <p:spPr>
          <a:xfrm>
            <a:off x="9248247" y="4202298"/>
            <a:ext cx="2334400" cy="660912"/>
          </a:xfrm>
          <a:prstGeom prst="wedgeEllipseCallout">
            <a:avLst>
              <a:gd name="adj1" fmla="val 7515"/>
              <a:gd name="adj2" fmla="val -118037"/>
            </a:avLst>
          </a:prstGeom>
          <a:ln>
            <a:solidFill>
              <a:schemeClr val="accent4"/>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sz="1000"/>
          </a:p>
          <a:p>
            <a:pPr algn="ctr"/>
            <a:r>
              <a:rPr lang="de-DE" sz="1000"/>
              <a:t>Scanning des Sicherheitsdatenblattes mit den Leitfragen des RISU</a:t>
            </a:r>
          </a:p>
          <a:p>
            <a:pPr algn="ctr"/>
            <a:endParaRPr lang="de-DE" sz="1000"/>
          </a:p>
          <a:p>
            <a:pPr algn="ctr"/>
            <a:endParaRPr lang="de-DE" sz="1000"/>
          </a:p>
        </p:txBody>
      </p:sp>
      <p:sp>
        <p:nvSpPr>
          <p:cNvPr id="12" name="Textfeld 11">
            <a:extLst>
              <a:ext uri="{FF2B5EF4-FFF2-40B4-BE49-F238E27FC236}">
                <a16:creationId xmlns:a16="http://schemas.microsoft.com/office/drawing/2014/main" id="{70377D2C-4797-7422-5AFC-ABB3A5FFE629}"/>
              </a:ext>
            </a:extLst>
          </p:cNvPr>
          <p:cNvSpPr txBox="1"/>
          <p:nvPr/>
        </p:nvSpPr>
        <p:spPr>
          <a:xfrm>
            <a:off x="9549199" y="6228791"/>
            <a:ext cx="2242457"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de-DE"/>
              <a:t>Information für </a:t>
            </a:r>
            <a:r>
              <a:rPr lang="de-DE" err="1"/>
              <a:t>LuL</a:t>
            </a:r>
            <a:endParaRPr lang="de-AT"/>
          </a:p>
        </p:txBody>
      </p:sp>
      <p:pic>
        <p:nvPicPr>
          <p:cNvPr id="8" name="Grafik 9">
            <a:extLst>
              <a:ext uri="{FF2B5EF4-FFF2-40B4-BE49-F238E27FC236}">
                <a16:creationId xmlns:a16="http://schemas.microsoft.com/office/drawing/2014/main" id="{FAFABE68-4A92-27FD-1C1E-65CDD5340331}"/>
              </a:ext>
            </a:extLst>
          </p:cNvPr>
          <p:cNvPicPr>
            <a:picLocks noChangeAspect="1"/>
          </p:cNvPicPr>
          <p:nvPr/>
        </p:nvPicPr>
        <p:blipFill>
          <a:blip r:embed="rId2"/>
          <a:stretch>
            <a:fillRect/>
          </a:stretch>
        </p:blipFill>
        <p:spPr>
          <a:xfrm>
            <a:off x="9784560" y="55749"/>
            <a:ext cx="1261773" cy="1103226"/>
          </a:xfrm>
          <a:prstGeom prst="rect">
            <a:avLst/>
          </a:prstGeom>
        </p:spPr>
      </p:pic>
    </p:spTree>
    <p:extLst>
      <p:ext uri="{BB962C8B-B14F-4D97-AF65-F5344CB8AC3E}">
        <p14:creationId xmlns:p14="http://schemas.microsoft.com/office/powerpoint/2010/main" val="11102946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xtfeld 20">
            <a:extLst>
              <a:ext uri="{FF2B5EF4-FFF2-40B4-BE49-F238E27FC236}">
                <a16:creationId xmlns:a16="http://schemas.microsoft.com/office/drawing/2014/main" id="{6BEF040D-B864-FDA8-1F1A-90179E7F7259}"/>
              </a:ext>
            </a:extLst>
          </p:cNvPr>
          <p:cNvSpPr txBox="1"/>
          <p:nvPr/>
        </p:nvSpPr>
        <p:spPr>
          <a:xfrm>
            <a:off x="5583824" y="1508022"/>
            <a:ext cx="5009858" cy="3953945"/>
          </a:xfrm>
          <a:prstGeom prst="rect">
            <a:avLst/>
          </a:prstGeom>
          <a:noFill/>
          <a:ln w="38100">
            <a:solidFill>
              <a:srgbClr val="7030A0"/>
            </a:solidFill>
          </a:ln>
        </p:spPr>
        <p:txBody>
          <a:bodyPr wrap="square" rtlCol="0">
            <a:noAutofit/>
          </a:bodyPr>
          <a:lstStyle/>
          <a:p>
            <a:endParaRPr lang="de-DE">
              <a:solidFill>
                <a:srgbClr val="7030A0"/>
              </a:solidFill>
            </a:endParaRPr>
          </a:p>
        </p:txBody>
      </p:sp>
      <p:sp>
        <p:nvSpPr>
          <p:cNvPr id="2" name="Titel 1">
            <a:extLst>
              <a:ext uri="{FF2B5EF4-FFF2-40B4-BE49-F238E27FC236}">
                <a16:creationId xmlns:a16="http://schemas.microsoft.com/office/drawing/2014/main" id="{6223A048-E801-2231-6168-5DDB9C4B78FA}"/>
              </a:ext>
            </a:extLst>
          </p:cNvPr>
          <p:cNvSpPr txBox="1">
            <a:spLocks/>
          </p:cNvSpPr>
          <p:nvPr/>
        </p:nvSpPr>
        <p:spPr>
          <a:xfrm>
            <a:off x="838200" y="365125"/>
            <a:ext cx="5195217" cy="1325563"/>
          </a:xfrm>
          <a:prstGeom prst="rect">
            <a:avLst/>
          </a:prstGeom>
        </p:spPr>
        <p:txBody>
          <a:bodyPr lIns="91440" tIns="45720" rIns="91440" bIns="45720" anchor="t"/>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sz="2400" b="1"/>
              <a:t>Richtlinien für die Sicherheit</a:t>
            </a:r>
            <a:endParaRPr lang="de-DE" sz="2400"/>
          </a:p>
          <a:p>
            <a:r>
              <a:rPr lang="de-DE" sz="2400" b="1"/>
              <a:t>im Unterricht (</a:t>
            </a:r>
            <a:r>
              <a:rPr lang="de-DE" sz="2400" b="1" err="1"/>
              <a:t>RiSU</a:t>
            </a:r>
            <a:r>
              <a:rPr lang="de-DE" sz="2400" b="1"/>
              <a:t>) </a:t>
            </a:r>
            <a:endParaRPr lang="de-DE" sz="2400">
              <a:cs typeface="Calibri Light"/>
            </a:endParaRPr>
          </a:p>
        </p:txBody>
      </p:sp>
      <p:sp>
        <p:nvSpPr>
          <p:cNvPr id="3" name="Textfeld 2">
            <a:extLst>
              <a:ext uri="{FF2B5EF4-FFF2-40B4-BE49-F238E27FC236}">
                <a16:creationId xmlns:a16="http://schemas.microsoft.com/office/drawing/2014/main" id="{5D2A0A48-566A-FFB7-6E91-F2639745550C}"/>
              </a:ext>
            </a:extLst>
          </p:cNvPr>
          <p:cNvSpPr txBox="1"/>
          <p:nvPr/>
        </p:nvSpPr>
        <p:spPr>
          <a:xfrm>
            <a:off x="1038235" y="1583262"/>
            <a:ext cx="4444497" cy="646331"/>
          </a:xfrm>
          <a:prstGeom prst="rect">
            <a:avLst/>
          </a:prstGeom>
          <a:noFill/>
          <a:ln>
            <a:solidFill>
              <a:schemeClr val="tx1"/>
            </a:solidFill>
          </a:ln>
        </p:spPr>
        <p:txBody>
          <a:bodyPr wrap="square" rtlCol="0">
            <a:spAutoFit/>
          </a:bodyPr>
          <a:lstStyle/>
          <a:p>
            <a:pPr algn="ctr"/>
            <a:r>
              <a:rPr lang="de-DE"/>
              <a:t>Gefährdung durch </a:t>
            </a:r>
            <a:br>
              <a:rPr lang="de-DE"/>
            </a:br>
            <a:r>
              <a:rPr lang="de-DE" b="1"/>
              <a:t>Einatmen</a:t>
            </a:r>
            <a:r>
              <a:rPr lang="de-DE"/>
              <a:t> oder </a:t>
            </a:r>
            <a:r>
              <a:rPr lang="de-DE" b="1"/>
              <a:t>Hautkontakt?</a:t>
            </a:r>
          </a:p>
        </p:txBody>
      </p:sp>
      <p:sp>
        <p:nvSpPr>
          <p:cNvPr id="4" name="Textfeld 3">
            <a:extLst>
              <a:ext uri="{FF2B5EF4-FFF2-40B4-BE49-F238E27FC236}">
                <a16:creationId xmlns:a16="http://schemas.microsoft.com/office/drawing/2014/main" id="{66263A5A-C3A8-E157-2551-E17BB3771474}"/>
              </a:ext>
            </a:extLst>
          </p:cNvPr>
          <p:cNvSpPr txBox="1"/>
          <p:nvPr/>
        </p:nvSpPr>
        <p:spPr>
          <a:xfrm>
            <a:off x="1037640" y="3005298"/>
            <a:ext cx="4445092" cy="646331"/>
          </a:xfrm>
          <a:prstGeom prst="rect">
            <a:avLst/>
          </a:prstGeom>
          <a:noFill/>
          <a:ln>
            <a:solidFill>
              <a:schemeClr val="tx1"/>
            </a:solidFill>
          </a:ln>
        </p:spPr>
        <p:txBody>
          <a:bodyPr wrap="square" rtlCol="0">
            <a:spAutoFit/>
          </a:bodyPr>
          <a:lstStyle/>
          <a:p>
            <a:pPr algn="ctr"/>
            <a:r>
              <a:rPr lang="de-DE"/>
              <a:t>Gefährdung durch </a:t>
            </a:r>
            <a:br>
              <a:rPr lang="de-DE"/>
            </a:br>
            <a:r>
              <a:rPr lang="de-DE" b="1"/>
              <a:t>Brand-</a:t>
            </a:r>
            <a:r>
              <a:rPr lang="de-DE"/>
              <a:t> oder </a:t>
            </a:r>
            <a:r>
              <a:rPr lang="de-DE" b="1"/>
              <a:t>Explosionsgefahr? </a:t>
            </a:r>
          </a:p>
        </p:txBody>
      </p:sp>
      <p:sp>
        <p:nvSpPr>
          <p:cNvPr id="5" name="Textfeld 4">
            <a:extLst>
              <a:ext uri="{FF2B5EF4-FFF2-40B4-BE49-F238E27FC236}">
                <a16:creationId xmlns:a16="http://schemas.microsoft.com/office/drawing/2014/main" id="{F27F4C89-04B9-B462-FE7A-60204A6A9B9F}"/>
              </a:ext>
            </a:extLst>
          </p:cNvPr>
          <p:cNvSpPr txBox="1"/>
          <p:nvPr/>
        </p:nvSpPr>
        <p:spPr>
          <a:xfrm>
            <a:off x="1059408" y="4457049"/>
            <a:ext cx="4445092" cy="369332"/>
          </a:xfrm>
          <a:prstGeom prst="rect">
            <a:avLst/>
          </a:prstGeom>
          <a:noFill/>
          <a:ln>
            <a:solidFill>
              <a:schemeClr val="tx1"/>
            </a:solidFill>
          </a:ln>
        </p:spPr>
        <p:txBody>
          <a:bodyPr wrap="square" rtlCol="0">
            <a:spAutoFit/>
          </a:bodyPr>
          <a:lstStyle/>
          <a:p>
            <a:pPr algn="ctr"/>
            <a:r>
              <a:rPr lang="de-DE" b="1"/>
              <a:t>Sonstige Gefährdungen</a:t>
            </a:r>
          </a:p>
        </p:txBody>
      </p:sp>
      <p:sp>
        <p:nvSpPr>
          <p:cNvPr id="6" name="Textfeld 5">
            <a:extLst>
              <a:ext uri="{FF2B5EF4-FFF2-40B4-BE49-F238E27FC236}">
                <a16:creationId xmlns:a16="http://schemas.microsoft.com/office/drawing/2014/main" id="{B1A74437-D517-E21A-2B1E-0DBA468E6DF4}"/>
              </a:ext>
            </a:extLst>
          </p:cNvPr>
          <p:cNvSpPr txBox="1"/>
          <p:nvPr/>
        </p:nvSpPr>
        <p:spPr>
          <a:xfrm>
            <a:off x="6080500" y="6111446"/>
            <a:ext cx="4445092" cy="540000"/>
          </a:xfrm>
          <a:prstGeom prst="rect">
            <a:avLst/>
          </a:prstGeom>
          <a:noFill/>
          <a:ln w="38100">
            <a:solidFill>
              <a:srgbClr val="7030A0"/>
            </a:solidFill>
          </a:ln>
        </p:spPr>
        <p:txBody>
          <a:bodyPr wrap="square" rtlCol="0" anchor="ctr" anchorCtr="0">
            <a:noAutofit/>
          </a:bodyPr>
          <a:lstStyle/>
          <a:p>
            <a:pPr algn="ctr"/>
            <a:r>
              <a:rPr lang="de-DE" b="1">
                <a:solidFill>
                  <a:srgbClr val="C00000"/>
                </a:solidFill>
              </a:rPr>
              <a:t>Ergebnis </a:t>
            </a:r>
            <a:r>
              <a:rPr lang="de-DE">
                <a:solidFill>
                  <a:srgbClr val="C00000"/>
                </a:solidFill>
              </a:rPr>
              <a:t>der </a:t>
            </a:r>
            <a:r>
              <a:rPr lang="de-DE">
                <a:solidFill>
                  <a:srgbClr val="7030A0"/>
                </a:solidFill>
              </a:rPr>
              <a:t>Gefährdungsbeurteilung</a:t>
            </a:r>
          </a:p>
        </p:txBody>
      </p:sp>
      <p:cxnSp>
        <p:nvCxnSpPr>
          <p:cNvPr id="8" name="Gerade Verbindung mit Pfeil 7">
            <a:extLst>
              <a:ext uri="{FF2B5EF4-FFF2-40B4-BE49-F238E27FC236}">
                <a16:creationId xmlns:a16="http://schemas.microsoft.com/office/drawing/2014/main" id="{A2BB200E-C725-2C7B-EE53-9C381B269D62}"/>
              </a:ext>
            </a:extLst>
          </p:cNvPr>
          <p:cNvCxnSpPr>
            <a:cxnSpLocks/>
          </p:cNvCxnSpPr>
          <p:nvPr/>
        </p:nvCxnSpPr>
        <p:spPr>
          <a:xfrm>
            <a:off x="3145850" y="3656746"/>
            <a:ext cx="0" cy="800303"/>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 name="Gerade Verbindung mit Pfeil 8">
            <a:extLst>
              <a:ext uri="{FF2B5EF4-FFF2-40B4-BE49-F238E27FC236}">
                <a16:creationId xmlns:a16="http://schemas.microsoft.com/office/drawing/2014/main" id="{00A6AD5B-755C-703C-834A-20E595E89181}"/>
              </a:ext>
            </a:extLst>
          </p:cNvPr>
          <p:cNvCxnSpPr>
            <a:cxnSpLocks/>
          </p:cNvCxnSpPr>
          <p:nvPr/>
        </p:nvCxnSpPr>
        <p:spPr>
          <a:xfrm flipH="1">
            <a:off x="3152647" y="2227888"/>
            <a:ext cx="298" cy="77570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 name="Textfeld 9">
            <a:extLst>
              <a:ext uri="{FF2B5EF4-FFF2-40B4-BE49-F238E27FC236}">
                <a16:creationId xmlns:a16="http://schemas.microsoft.com/office/drawing/2014/main" id="{FFE732A3-E0EA-F562-CE65-0C9926B56334}"/>
              </a:ext>
            </a:extLst>
          </p:cNvPr>
          <p:cNvSpPr txBox="1"/>
          <p:nvPr/>
        </p:nvSpPr>
        <p:spPr>
          <a:xfrm>
            <a:off x="2530433" y="2467983"/>
            <a:ext cx="488593" cy="276999"/>
          </a:xfrm>
          <a:prstGeom prst="rect">
            <a:avLst/>
          </a:prstGeom>
          <a:noFill/>
        </p:spPr>
        <p:txBody>
          <a:bodyPr wrap="square" lIns="0" tIns="0" rIns="0" bIns="0" rtlCol="0">
            <a:spAutoFit/>
          </a:bodyPr>
          <a:lstStyle/>
          <a:p>
            <a:pPr algn="ctr"/>
            <a:r>
              <a:rPr lang="de-DE"/>
              <a:t>nein</a:t>
            </a:r>
          </a:p>
        </p:txBody>
      </p:sp>
      <p:sp>
        <p:nvSpPr>
          <p:cNvPr id="11" name="Textfeld 10">
            <a:extLst>
              <a:ext uri="{FF2B5EF4-FFF2-40B4-BE49-F238E27FC236}">
                <a16:creationId xmlns:a16="http://schemas.microsoft.com/office/drawing/2014/main" id="{809981A1-03FB-F4B5-A324-3E39384DEE76}"/>
              </a:ext>
            </a:extLst>
          </p:cNvPr>
          <p:cNvSpPr txBox="1"/>
          <p:nvPr/>
        </p:nvSpPr>
        <p:spPr>
          <a:xfrm>
            <a:off x="2530433" y="3922906"/>
            <a:ext cx="488593" cy="276999"/>
          </a:xfrm>
          <a:prstGeom prst="rect">
            <a:avLst/>
          </a:prstGeom>
          <a:noFill/>
        </p:spPr>
        <p:txBody>
          <a:bodyPr wrap="square" lIns="0" tIns="0" rIns="0" bIns="0" rtlCol="0">
            <a:spAutoFit/>
          </a:bodyPr>
          <a:lstStyle/>
          <a:p>
            <a:pPr algn="ctr"/>
            <a:r>
              <a:rPr lang="de-DE"/>
              <a:t>nein</a:t>
            </a:r>
          </a:p>
        </p:txBody>
      </p:sp>
      <p:sp>
        <p:nvSpPr>
          <p:cNvPr id="12" name="Textfeld 11">
            <a:extLst>
              <a:ext uri="{FF2B5EF4-FFF2-40B4-BE49-F238E27FC236}">
                <a16:creationId xmlns:a16="http://schemas.microsoft.com/office/drawing/2014/main" id="{3D68A4AD-0267-1CB8-3E4D-E21A27A24525}"/>
              </a:ext>
            </a:extLst>
          </p:cNvPr>
          <p:cNvSpPr txBox="1"/>
          <p:nvPr/>
        </p:nvSpPr>
        <p:spPr>
          <a:xfrm>
            <a:off x="2530432" y="5136238"/>
            <a:ext cx="488593" cy="276999"/>
          </a:xfrm>
          <a:prstGeom prst="rect">
            <a:avLst/>
          </a:prstGeom>
          <a:noFill/>
        </p:spPr>
        <p:txBody>
          <a:bodyPr wrap="square" lIns="0" tIns="0" rIns="0" bIns="0" rtlCol="0">
            <a:spAutoFit/>
          </a:bodyPr>
          <a:lstStyle/>
          <a:p>
            <a:pPr algn="ctr"/>
            <a:r>
              <a:rPr lang="de-DE"/>
              <a:t>nein</a:t>
            </a:r>
          </a:p>
        </p:txBody>
      </p:sp>
      <p:sp>
        <p:nvSpPr>
          <p:cNvPr id="14" name="Textfeld 13">
            <a:extLst>
              <a:ext uri="{FF2B5EF4-FFF2-40B4-BE49-F238E27FC236}">
                <a16:creationId xmlns:a16="http://schemas.microsoft.com/office/drawing/2014/main" id="{A0EA13E3-9A8C-862E-198C-E63D3255469E}"/>
              </a:ext>
            </a:extLst>
          </p:cNvPr>
          <p:cNvSpPr txBox="1"/>
          <p:nvPr/>
        </p:nvSpPr>
        <p:spPr>
          <a:xfrm>
            <a:off x="6096000" y="1629000"/>
            <a:ext cx="4367842" cy="923330"/>
          </a:xfrm>
          <a:prstGeom prst="rect">
            <a:avLst/>
          </a:prstGeom>
          <a:noFill/>
          <a:ln w="38100">
            <a:solidFill>
              <a:srgbClr val="C00000"/>
            </a:solidFill>
          </a:ln>
        </p:spPr>
        <p:txBody>
          <a:bodyPr wrap="square" rtlCol="0">
            <a:spAutoFit/>
          </a:bodyPr>
          <a:lstStyle/>
          <a:p>
            <a:r>
              <a:rPr lang="de-DE"/>
              <a:t>- Gefährdung</a:t>
            </a:r>
            <a:br>
              <a:rPr lang="de-DE"/>
            </a:br>
            <a:r>
              <a:rPr lang="de-DE"/>
              <a:t>- </a:t>
            </a:r>
            <a:r>
              <a:rPr lang="de-DE" err="1"/>
              <a:t>Maẞnahme</a:t>
            </a:r>
            <a:r>
              <a:rPr lang="de-DE"/>
              <a:t> im Ereignisfall</a:t>
            </a:r>
          </a:p>
          <a:p>
            <a:r>
              <a:rPr lang="de-DE"/>
              <a:t>- Vorsichtsmaßnahmen</a:t>
            </a:r>
          </a:p>
        </p:txBody>
      </p:sp>
      <p:cxnSp>
        <p:nvCxnSpPr>
          <p:cNvPr id="19" name="Gerade Verbindung mit Pfeil 18">
            <a:extLst>
              <a:ext uri="{FF2B5EF4-FFF2-40B4-BE49-F238E27FC236}">
                <a16:creationId xmlns:a16="http://schemas.microsoft.com/office/drawing/2014/main" id="{D59D2C88-FEAA-7E24-BCF2-87BF4878EB86}"/>
              </a:ext>
            </a:extLst>
          </p:cNvPr>
          <p:cNvCxnSpPr>
            <a:cxnSpLocks/>
          </p:cNvCxnSpPr>
          <p:nvPr/>
        </p:nvCxnSpPr>
        <p:spPr>
          <a:xfrm>
            <a:off x="5504500" y="1916949"/>
            <a:ext cx="576000" cy="0"/>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20" name="Textfeld 19">
            <a:extLst>
              <a:ext uri="{FF2B5EF4-FFF2-40B4-BE49-F238E27FC236}">
                <a16:creationId xmlns:a16="http://schemas.microsoft.com/office/drawing/2014/main" id="{389A9B5F-77D6-59D5-699E-A4EE3BE5FE70}"/>
              </a:ext>
            </a:extLst>
          </p:cNvPr>
          <p:cNvSpPr txBox="1"/>
          <p:nvPr/>
        </p:nvSpPr>
        <p:spPr>
          <a:xfrm>
            <a:off x="5544824" y="1583262"/>
            <a:ext cx="488593" cy="276999"/>
          </a:xfrm>
          <a:prstGeom prst="rect">
            <a:avLst/>
          </a:prstGeom>
          <a:noFill/>
        </p:spPr>
        <p:txBody>
          <a:bodyPr wrap="square" lIns="0" tIns="0" rIns="0" bIns="0" rtlCol="0">
            <a:spAutoFit/>
          </a:bodyPr>
          <a:lstStyle/>
          <a:p>
            <a:pPr algn="ctr"/>
            <a:r>
              <a:rPr lang="de-DE">
                <a:solidFill>
                  <a:srgbClr val="C00000"/>
                </a:solidFill>
              </a:rPr>
              <a:t>ja</a:t>
            </a:r>
          </a:p>
        </p:txBody>
      </p:sp>
      <p:sp>
        <p:nvSpPr>
          <p:cNvPr id="29" name="Textfeld 28">
            <a:extLst>
              <a:ext uri="{FF2B5EF4-FFF2-40B4-BE49-F238E27FC236}">
                <a16:creationId xmlns:a16="http://schemas.microsoft.com/office/drawing/2014/main" id="{0829317C-F713-3E31-67CB-4E12E42E05A7}"/>
              </a:ext>
            </a:extLst>
          </p:cNvPr>
          <p:cNvSpPr txBox="1"/>
          <p:nvPr/>
        </p:nvSpPr>
        <p:spPr>
          <a:xfrm>
            <a:off x="6096000" y="3014501"/>
            <a:ext cx="4367842" cy="923330"/>
          </a:xfrm>
          <a:prstGeom prst="rect">
            <a:avLst/>
          </a:prstGeom>
          <a:noFill/>
          <a:ln w="38100">
            <a:solidFill>
              <a:srgbClr val="C00000"/>
            </a:solidFill>
          </a:ln>
        </p:spPr>
        <p:txBody>
          <a:bodyPr wrap="square" rtlCol="0">
            <a:spAutoFit/>
          </a:bodyPr>
          <a:lstStyle/>
          <a:p>
            <a:r>
              <a:rPr lang="de-DE"/>
              <a:t>- Gefährdung</a:t>
            </a:r>
            <a:br>
              <a:rPr lang="de-DE"/>
            </a:br>
            <a:r>
              <a:rPr lang="de-DE"/>
              <a:t>- </a:t>
            </a:r>
            <a:r>
              <a:rPr lang="de-DE" err="1"/>
              <a:t>Maẞnahme</a:t>
            </a:r>
            <a:r>
              <a:rPr lang="de-DE"/>
              <a:t> im Ereignisfall</a:t>
            </a:r>
          </a:p>
          <a:p>
            <a:r>
              <a:rPr lang="de-DE"/>
              <a:t>- </a:t>
            </a:r>
            <a:r>
              <a:rPr lang="de-DE" err="1"/>
              <a:t>Vorsichtsmaẞnahmen</a:t>
            </a:r>
            <a:endParaRPr lang="de-DE"/>
          </a:p>
        </p:txBody>
      </p:sp>
      <p:cxnSp>
        <p:nvCxnSpPr>
          <p:cNvPr id="30" name="Gerade Verbindung mit Pfeil 29">
            <a:extLst>
              <a:ext uri="{FF2B5EF4-FFF2-40B4-BE49-F238E27FC236}">
                <a16:creationId xmlns:a16="http://schemas.microsoft.com/office/drawing/2014/main" id="{54B88F09-F57D-6F17-4341-A416C1BB6E5A}"/>
              </a:ext>
            </a:extLst>
          </p:cNvPr>
          <p:cNvCxnSpPr>
            <a:cxnSpLocks/>
          </p:cNvCxnSpPr>
          <p:nvPr/>
        </p:nvCxnSpPr>
        <p:spPr>
          <a:xfrm>
            <a:off x="5504500" y="3378652"/>
            <a:ext cx="576000" cy="0"/>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31" name="Textfeld 30">
            <a:extLst>
              <a:ext uri="{FF2B5EF4-FFF2-40B4-BE49-F238E27FC236}">
                <a16:creationId xmlns:a16="http://schemas.microsoft.com/office/drawing/2014/main" id="{CDAB73D7-F8BF-2102-1A9A-8791A5854C55}"/>
              </a:ext>
            </a:extLst>
          </p:cNvPr>
          <p:cNvSpPr txBox="1"/>
          <p:nvPr/>
        </p:nvSpPr>
        <p:spPr>
          <a:xfrm>
            <a:off x="5544824" y="3044965"/>
            <a:ext cx="488593" cy="276999"/>
          </a:xfrm>
          <a:prstGeom prst="rect">
            <a:avLst/>
          </a:prstGeom>
          <a:noFill/>
        </p:spPr>
        <p:txBody>
          <a:bodyPr wrap="square" lIns="0" tIns="0" rIns="0" bIns="0" rtlCol="0">
            <a:spAutoFit/>
          </a:bodyPr>
          <a:lstStyle/>
          <a:p>
            <a:pPr algn="ctr"/>
            <a:r>
              <a:rPr lang="de-DE">
                <a:solidFill>
                  <a:srgbClr val="C00000"/>
                </a:solidFill>
              </a:rPr>
              <a:t>ja</a:t>
            </a:r>
          </a:p>
        </p:txBody>
      </p:sp>
      <p:sp>
        <p:nvSpPr>
          <p:cNvPr id="33" name="Textfeld 32">
            <a:extLst>
              <a:ext uri="{FF2B5EF4-FFF2-40B4-BE49-F238E27FC236}">
                <a16:creationId xmlns:a16="http://schemas.microsoft.com/office/drawing/2014/main" id="{9ED1D95B-3C79-731C-D4DC-61EB1501E481}"/>
              </a:ext>
            </a:extLst>
          </p:cNvPr>
          <p:cNvSpPr txBox="1"/>
          <p:nvPr/>
        </p:nvSpPr>
        <p:spPr>
          <a:xfrm>
            <a:off x="6096000" y="4449979"/>
            <a:ext cx="4367842" cy="923330"/>
          </a:xfrm>
          <a:prstGeom prst="rect">
            <a:avLst/>
          </a:prstGeom>
          <a:noFill/>
          <a:ln w="38100">
            <a:solidFill>
              <a:srgbClr val="C00000"/>
            </a:solidFill>
          </a:ln>
        </p:spPr>
        <p:txBody>
          <a:bodyPr wrap="square" rtlCol="0">
            <a:spAutoFit/>
          </a:bodyPr>
          <a:lstStyle/>
          <a:p>
            <a:r>
              <a:rPr lang="de-DE"/>
              <a:t>- Gefährdung</a:t>
            </a:r>
            <a:br>
              <a:rPr lang="de-DE"/>
            </a:br>
            <a:r>
              <a:rPr lang="de-DE"/>
              <a:t>- </a:t>
            </a:r>
            <a:r>
              <a:rPr lang="de-DE" err="1"/>
              <a:t>Maẞnahme</a:t>
            </a:r>
            <a:r>
              <a:rPr lang="de-DE"/>
              <a:t> im Ereignisfall</a:t>
            </a:r>
          </a:p>
          <a:p>
            <a:r>
              <a:rPr lang="de-DE"/>
              <a:t>- </a:t>
            </a:r>
            <a:r>
              <a:rPr lang="de-DE" err="1"/>
              <a:t>Vorsichtsmaẞnahmen</a:t>
            </a:r>
            <a:endParaRPr lang="de-DE"/>
          </a:p>
        </p:txBody>
      </p:sp>
      <p:cxnSp>
        <p:nvCxnSpPr>
          <p:cNvPr id="34" name="Gerade Verbindung mit Pfeil 33">
            <a:extLst>
              <a:ext uri="{FF2B5EF4-FFF2-40B4-BE49-F238E27FC236}">
                <a16:creationId xmlns:a16="http://schemas.microsoft.com/office/drawing/2014/main" id="{DE9748F4-8B11-94D5-A6E2-6E65151C3389}"/>
              </a:ext>
            </a:extLst>
          </p:cNvPr>
          <p:cNvCxnSpPr>
            <a:cxnSpLocks/>
          </p:cNvCxnSpPr>
          <p:nvPr/>
        </p:nvCxnSpPr>
        <p:spPr>
          <a:xfrm>
            <a:off x="5504500" y="4737928"/>
            <a:ext cx="576000" cy="0"/>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35" name="Textfeld 34">
            <a:extLst>
              <a:ext uri="{FF2B5EF4-FFF2-40B4-BE49-F238E27FC236}">
                <a16:creationId xmlns:a16="http://schemas.microsoft.com/office/drawing/2014/main" id="{52E082E6-F4E4-FAEF-F053-AD6BDBD675FC}"/>
              </a:ext>
            </a:extLst>
          </p:cNvPr>
          <p:cNvSpPr txBox="1"/>
          <p:nvPr/>
        </p:nvSpPr>
        <p:spPr>
          <a:xfrm>
            <a:off x="5544824" y="4404241"/>
            <a:ext cx="488593" cy="276999"/>
          </a:xfrm>
          <a:prstGeom prst="rect">
            <a:avLst/>
          </a:prstGeom>
          <a:noFill/>
        </p:spPr>
        <p:txBody>
          <a:bodyPr wrap="square" lIns="0" tIns="0" rIns="0" bIns="0" rtlCol="0">
            <a:spAutoFit/>
          </a:bodyPr>
          <a:lstStyle/>
          <a:p>
            <a:pPr algn="ctr"/>
            <a:r>
              <a:rPr lang="de-DE">
                <a:solidFill>
                  <a:srgbClr val="C00000"/>
                </a:solidFill>
              </a:rPr>
              <a:t>ja</a:t>
            </a:r>
          </a:p>
        </p:txBody>
      </p:sp>
      <p:cxnSp>
        <p:nvCxnSpPr>
          <p:cNvPr id="41" name="Gewinkelte Verbindung 40">
            <a:extLst>
              <a:ext uri="{FF2B5EF4-FFF2-40B4-BE49-F238E27FC236}">
                <a16:creationId xmlns:a16="http://schemas.microsoft.com/office/drawing/2014/main" id="{072A95F7-F622-883D-46B1-CDF190F682D9}"/>
              </a:ext>
            </a:extLst>
          </p:cNvPr>
          <p:cNvCxnSpPr>
            <a:cxnSpLocks/>
            <a:stCxn id="14" idx="2"/>
            <a:endCxn id="4" idx="0"/>
          </p:cNvCxnSpPr>
          <p:nvPr/>
        </p:nvCxnSpPr>
        <p:spPr>
          <a:xfrm rot="5400000">
            <a:off x="5543570" y="268947"/>
            <a:ext cx="452968" cy="5019735"/>
          </a:xfrm>
          <a:prstGeom prst="bentConnector3">
            <a:avLst>
              <a:gd name="adj1" fmla="val 50000"/>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Gewinkelte Verbindung 14">
            <a:extLst>
              <a:ext uri="{FF2B5EF4-FFF2-40B4-BE49-F238E27FC236}">
                <a16:creationId xmlns:a16="http://schemas.microsoft.com/office/drawing/2014/main" id="{31414D40-1A64-7EFE-F7DF-DB521867DA81}"/>
              </a:ext>
            </a:extLst>
          </p:cNvPr>
          <p:cNvCxnSpPr>
            <a:cxnSpLocks/>
          </p:cNvCxnSpPr>
          <p:nvPr/>
        </p:nvCxnSpPr>
        <p:spPr>
          <a:xfrm rot="5400000">
            <a:off x="5509664" y="1686792"/>
            <a:ext cx="542548" cy="4997967"/>
          </a:xfrm>
          <a:prstGeom prst="bentConnector3">
            <a:avLst>
              <a:gd name="adj1" fmla="val 50000"/>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8" name="Gewinkelte Verbindung 17">
            <a:extLst>
              <a:ext uri="{FF2B5EF4-FFF2-40B4-BE49-F238E27FC236}">
                <a16:creationId xmlns:a16="http://schemas.microsoft.com/office/drawing/2014/main" id="{B11EB572-3C98-6197-2519-F58DDC60440B}"/>
              </a:ext>
            </a:extLst>
          </p:cNvPr>
          <p:cNvCxnSpPr>
            <a:cxnSpLocks/>
          </p:cNvCxnSpPr>
          <p:nvPr/>
        </p:nvCxnSpPr>
        <p:spPr>
          <a:xfrm rot="5400000">
            <a:off x="8125416" y="5779759"/>
            <a:ext cx="635584" cy="3"/>
          </a:xfrm>
          <a:prstGeom prst="bentConnector3">
            <a:avLst>
              <a:gd name="adj1" fmla="val 50000"/>
            </a:avLst>
          </a:prstGeom>
          <a:ln w="38100">
            <a:solidFill>
              <a:srgbClr val="7030A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Gewinkelte Verbindung 23">
            <a:extLst>
              <a:ext uri="{FF2B5EF4-FFF2-40B4-BE49-F238E27FC236}">
                <a16:creationId xmlns:a16="http://schemas.microsoft.com/office/drawing/2014/main" id="{495E88EF-03FC-1A05-3331-BB37F31B788D}"/>
              </a:ext>
            </a:extLst>
          </p:cNvPr>
          <p:cNvCxnSpPr>
            <a:cxnSpLocks/>
            <a:stCxn id="5" idx="2"/>
            <a:endCxn id="6" idx="0"/>
          </p:cNvCxnSpPr>
          <p:nvPr/>
        </p:nvCxnSpPr>
        <p:spPr>
          <a:xfrm rot="16200000" flipH="1">
            <a:off x="5149968" y="2958367"/>
            <a:ext cx="1285065" cy="5021092"/>
          </a:xfrm>
          <a:prstGeom prst="bentConnector3">
            <a:avLst>
              <a:gd name="adj1" fmla="val 77795"/>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Gerade Verbindung mit Pfeil 12">
            <a:extLst>
              <a:ext uri="{FF2B5EF4-FFF2-40B4-BE49-F238E27FC236}">
                <a16:creationId xmlns:a16="http://schemas.microsoft.com/office/drawing/2014/main" id="{204A0054-F772-F3EB-B1C1-14CDA8951A3D}"/>
              </a:ext>
            </a:extLst>
          </p:cNvPr>
          <p:cNvCxnSpPr>
            <a:cxnSpLocks/>
          </p:cNvCxnSpPr>
          <p:nvPr/>
        </p:nvCxnSpPr>
        <p:spPr>
          <a:xfrm flipH="1">
            <a:off x="3152646" y="2227888"/>
            <a:ext cx="298" cy="77570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 name="Textfeld 15">
            <a:extLst>
              <a:ext uri="{FF2B5EF4-FFF2-40B4-BE49-F238E27FC236}">
                <a16:creationId xmlns:a16="http://schemas.microsoft.com/office/drawing/2014/main" id="{852F637D-837A-5523-3334-BE3F77413721}"/>
              </a:ext>
            </a:extLst>
          </p:cNvPr>
          <p:cNvSpPr txBox="1"/>
          <p:nvPr/>
        </p:nvSpPr>
        <p:spPr>
          <a:xfrm>
            <a:off x="2530432" y="2467983"/>
            <a:ext cx="488593" cy="276999"/>
          </a:xfrm>
          <a:prstGeom prst="rect">
            <a:avLst/>
          </a:prstGeom>
          <a:noFill/>
        </p:spPr>
        <p:txBody>
          <a:bodyPr wrap="square" lIns="0" tIns="0" rIns="0" bIns="0" rtlCol="0">
            <a:spAutoFit/>
          </a:bodyPr>
          <a:lstStyle/>
          <a:p>
            <a:pPr algn="ctr"/>
            <a:r>
              <a:rPr lang="de-DE"/>
              <a:t>nein</a:t>
            </a:r>
          </a:p>
        </p:txBody>
      </p:sp>
      <p:cxnSp>
        <p:nvCxnSpPr>
          <p:cNvPr id="17" name="Gerade Verbindung mit Pfeil 16">
            <a:extLst>
              <a:ext uri="{FF2B5EF4-FFF2-40B4-BE49-F238E27FC236}">
                <a16:creationId xmlns:a16="http://schemas.microsoft.com/office/drawing/2014/main" id="{68A96991-A289-99C9-7275-D8A37C21B76B}"/>
              </a:ext>
            </a:extLst>
          </p:cNvPr>
          <p:cNvCxnSpPr>
            <a:cxnSpLocks/>
          </p:cNvCxnSpPr>
          <p:nvPr/>
        </p:nvCxnSpPr>
        <p:spPr>
          <a:xfrm>
            <a:off x="5504499" y="1916949"/>
            <a:ext cx="576000" cy="0"/>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2" name="Gewinkelte Verbindung 40">
            <a:extLst>
              <a:ext uri="{FF2B5EF4-FFF2-40B4-BE49-F238E27FC236}">
                <a16:creationId xmlns:a16="http://schemas.microsoft.com/office/drawing/2014/main" id="{2749B693-BB8A-AE52-D0B6-CABB61EB4911}"/>
              </a:ext>
            </a:extLst>
          </p:cNvPr>
          <p:cNvCxnSpPr>
            <a:cxnSpLocks/>
          </p:cNvCxnSpPr>
          <p:nvPr/>
        </p:nvCxnSpPr>
        <p:spPr>
          <a:xfrm rot="5400000">
            <a:off x="5531905" y="257283"/>
            <a:ext cx="476298" cy="5019735"/>
          </a:xfrm>
          <a:prstGeom prst="bentConnector3">
            <a:avLst>
              <a:gd name="adj1" fmla="val 50000"/>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5" name="Gerade Verbindung mit Pfeil 24">
            <a:extLst>
              <a:ext uri="{FF2B5EF4-FFF2-40B4-BE49-F238E27FC236}">
                <a16:creationId xmlns:a16="http://schemas.microsoft.com/office/drawing/2014/main" id="{0D5B742B-8622-C072-8B43-145AC7C0FCEB}"/>
              </a:ext>
            </a:extLst>
          </p:cNvPr>
          <p:cNvCxnSpPr>
            <a:cxnSpLocks/>
          </p:cNvCxnSpPr>
          <p:nvPr/>
        </p:nvCxnSpPr>
        <p:spPr>
          <a:xfrm flipH="1">
            <a:off x="3152646" y="2227889"/>
            <a:ext cx="298" cy="77570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6" name="Textfeld 25">
            <a:extLst>
              <a:ext uri="{FF2B5EF4-FFF2-40B4-BE49-F238E27FC236}">
                <a16:creationId xmlns:a16="http://schemas.microsoft.com/office/drawing/2014/main" id="{562D36DD-23EB-41E3-1F7E-744D07897E2D}"/>
              </a:ext>
            </a:extLst>
          </p:cNvPr>
          <p:cNvSpPr txBox="1"/>
          <p:nvPr/>
        </p:nvSpPr>
        <p:spPr>
          <a:xfrm>
            <a:off x="2530432" y="2467984"/>
            <a:ext cx="488593" cy="276999"/>
          </a:xfrm>
          <a:prstGeom prst="rect">
            <a:avLst/>
          </a:prstGeom>
          <a:noFill/>
        </p:spPr>
        <p:txBody>
          <a:bodyPr wrap="square" lIns="0" tIns="0" rIns="0" bIns="0" rtlCol="0">
            <a:spAutoFit/>
          </a:bodyPr>
          <a:lstStyle/>
          <a:p>
            <a:pPr algn="ctr"/>
            <a:r>
              <a:rPr lang="de-DE"/>
              <a:t>nein</a:t>
            </a:r>
          </a:p>
        </p:txBody>
      </p:sp>
      <p:cxnSp>
        <p:nvCxnSpPr>
          <p:cNvPr id="27" name="Gerade Verbindung mit Pfeil 26">
            <a:extLst>
              <a:ext uri="{FF2B5EF4-FFF2-40B4-BE49-F238E27FC236}">
                <a16:creationId xmlns:a16="http://schemas.microsoft.com/office/drawing/2014/main" id="{D7304D06-4CC8-F72B-D105-7694E3F66175}"/>
              </a:ext>
            </a:extLst>
          </p:cNvPr>
          <p:cNvCxnSpPr>
            <a:cxnSpLocks/>
          </p:cNvCxnSpPr>
          <p:nvPr/>
        </p:nvCxnSpPr>
        <p:spPr>
          <a:xfrm>
            <a:off x="5504499" y="1916950"/>
            <a:ext cx="576000" cy="0"/>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32" name="Textfeld 31">
            <a:extLst>
              <a:ext uri="{FF2B5EF4-FFF2-40B4-BE49-F238E27FC236}">
                <a16:creationId xmlns:a16="http://schemas.microsoft.com/office/drawing/2014/main" id="{3FC3D670-5573-EA3C-B556-3EC2BF159B31}"/>
              </a:ext>
            </a:extLst>
          </p:cNvPr>
          <p:cNvSpPr txBox="1"/>
          <p:nvPr/>
        </p:nvSpPr>
        <p:spPr>
          <a:xfrm>
            <a:off x="492705" y="6143017"/>
            <a:ext cx="1774330" cy="369332"/>
          </a:xfrm>
          <a:prstGeom prst="rect">
            <a:avLst/>
          </a:prstGeom>
          <a:solidFill>
            <a:schemeClr val="accent1">
              <a:lumMod val="60000"/>
              <a:lumOff val="40000"/>
            </a:schemeClr>
          </a:solidFill>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de-DE"/>
              <a:t>Präsentation </a:t>
            </a:r>
            <a:r>
              <a:rPr lang="de-DE" err="1"/>
              <a:t>SuS</a:t>
            </a:r>
            <a:endParaRPr lang="de-AT"/>
          </a:p>
        </p:txBody>
      </p:sp>
      <p:pic>
        <p:nvPicPr>
          <p:cNvPr id="7" name="Grafik 9">
            <a:extLst>
              <a:ext uri="{FF2B5EF4-FFF2-40B4-BE49-F238E27FC236}">
                <a16:creationId xmlns:a16="http://schemas.microsoft.com/office/drawing/2014/main" id="{6DE16DF2-29B6-B3CF-99BE-43E2CB6B34E7}"/>
              </a:ext>
            </a:extLst>
          </p:cNvPr>
          <p:cNvPicPr>
            <a:picLocks noChangeAspect="1"/>
          </p:cNvPicPr>
          <p:nvPr/>
        </p:nvPicPr>
        <p:blipFill>
          <a:blip r:embed="rId2"/>
          <a:stretch>
            <a:fillRect/>
          </a:stretch>
        </p:blipFill>
        <p:spPr>
          <a:xfrm>
            <a:off x="10372823" y="215745"/>
            <a:ext cx="1261773" cy="1103226"/>
          </a:xfrm>
          <a:prstGeom prst="rect">
            <a:avLst/>
          </a:prstGeom>
        </p:spPr>
      </p:pic>
      <p:sp>
        <p:nvSpPr>
          <p:cNvPr id="23" name="Sprechblase: rechteckig mit abgerundeten Ecken 22">
            <a:extLst>
              <a:ext uri="{FF2B5EF4-FFF2-40B4-BE49-F238E27FC236}">
                <a16:creationId xmlns:a16="http://schemas.microsoft.com/office/drawing/2014/main" id="{AEF7F23D-19FD-1180-53C7-F731270FAA1A}"/>
              </a:ext>
            </a:extLst>
          </p:cNvPr>
          <p:cNvSpPr/>
          <p:nvPr/>
        </p:nvSpPr>
        <p:spPr>
          <a:xfrm>
            <a:off x="5014475" y="215745"/>
            <a:ext cx="5153556" cy="1103226"/>
          </a:xfrm>
          <a:prstGeom prst="wedgeRoundRectCallout">
            <a:avLst>
              <a:gd name="adj1" fmla="val 56311"/>
              <a:gd name="adj2" fmla="val -11833"/>
              <a:gd name="adj3" fmla="val 16667"/>
            </a:avLst>
          </a:prstGeom>
        </p:spPr>
        <p:style>
          <a:lnRef idx="2">
            <a:schemeClr val="accent2"/>
          </a:lnRef>
          <a:fillRef idx="1">
            <a:schemeClr val="lt1"/>
          </a:fillRef>
          <a:effectRef idx="0">
            <a:schemeClr val="accent2"/>
          </a:effectRef>
          <a:fontRef idx="minor">
            <a:schemeClr val="dk1"/>
          </a:fontRef>
        </p:style>
        <p:txBody>
          <a:bodyPr lIns="91440" tIns="45720" rIns="91440" bIns="45720" rtlCol="0" anchor="ctr"/>
          <a:lstStyle/>
          <a:p>
            <a:pPr algn="ctr"/>
            <a:r>
              <a:rPr lang="de-DE"/>
              <a:t>Die Richtlinien für die Sicherheit im Unterricht (</a:t>
            </a:r>
            <a:r>
              <a:rPr lang="de-DE" err="1"/>
              <a:t>RiSU</a:t>
            </a:r>
            <a:r>
              <a:rPr lang="de-DE"/>
              <a:t>) helfen bei der Gefährdungsbeurteilung von Stoffen. </a:t>
            </a:r>
            <a:r>
              <a:rPr lang="de-DE" b="1"/>
              <a:t>Welche Informationen aus dem Sicherheitsdatenblatt sind relevant?</a:t>
            </a:r>
            <a:endParaRPr lang="de-AT" b="1"/>
          </a:p>
        </p:txBody>
      </p:sp>
    </p:spTree>
    <p:extLst>
      <p:ext uri="{BB962C8B-B14F-4D97-AF65-F5344CB8AC3E}">
        <p14:creationId xmlns:p14="http://schemas.microsoft.com/office/powerpoint/2010/main" val="10026674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AA4A650-575B-1DAB-BA85-B673B5AF3A9A}"/>
              </a:ext>
            </a:extLst>
          </p:cNvPr>
          <p:cNvSpPr>
            <a:spLocks noGrp="1"/>
          </p:cNvSpPr>
          <p:nvPr>
            <p:ph type="title"/>
          </p:nvPr>
        </p:nvSpPr>
        <p:spPr>
          <a:xfrm>
            <a:off x="838200" y="365125"/>
            <a:ext cx="4153348" cy="1334583"/>
          </a:xfrm>
        </p:spPr>
        <p:txBody>
          <a:bodyPr>
            <a:normAutofit/>
          </a:bodyPr>
          <a:lstStyle/>
          <a:p>
            <a:r>
              <a:rPr lang="de-DE" sz="3200" b="1" err="1"/>
              <a:t>RiSU</a:t>
            </a:r>
            <a:r>
              <a:rPr lang="de-DE" sz="3200" b="1"/>
              <a:t> – Flussdiagramm</a:t>
            </a:r>
            <a:endParaRPr lang="de-AT" sz="3200"/>
          </a:p>
        </p:txBody>
      </p:sp>
      <p:sp>
        <p:nvSpPr>
          <p:cNvPr id="20" name="Textfeld 19">
            <a:extLst>
              <a:ext uri="{FF2B5EF4-FFF2-40B4-BE49-F238E27FC236}">
                <a16:creationId xmlns:a16="http://schemas.microsoft.com/office/drawing/2014/main" id="{EF0560B1-7CC2-FB3F-EC0C-1595573CAC41}"/>
              </a:ext>
            </a:extLst>
          </p:cNvPr>
          <p:cNvSpPr txBox="1"/>
          <p:nvPr/>
        </p:nvSpPr>
        <p:spPr>
          <a:xfrm>
            <a:off x="6161471" y="175346"/>
            <a:ext cx="5769685" cy="6186309"/>
          </a:xfrm>
          <a:prstGeom prst="rect">
            <a:avLst/>
          </a:prstGeom>
          <a:noFill/>
          <a:ln w="38100">
            <a:solidFill>
              <a:srgbClr val="C00000"/>
            </a:solidFill>
          </a:ln>
        </p:spPr>
        <p:txBody>
          <a:bodyPr wrap="square" rtlCol="0">
            <a:spAutoFit/>
          </a:bodyPr>
          <a:lstStyle/>
          <a:p>
            <a:r>
              <a:rPr lang="de-DE" u="sng"/>
              <a:t>Gefährdung</a:t>
            </a:r>
            <a:endParaRPr lang="de-DE"/>
          </a:p>
          <a:p>
            <a:r>
              <a:rPr lang="de-DE" b="1"/>
              <a:t>Akute </a:t>
            </a:r>
            <a:r>
              <a:rPr lang="de-DE" b="1" err="1"/>
              <a:t>Toxitität</a:t>
            </a:r>
            <a:r>
              <a:rPr lang="de-DE"/>
              <a:t>: Lebensgefahr bei Einatmen (H330).</a:t>
            </a:r>
          </a:p>
          <a:p>
            <a:r>
              <a:rPr lang="de-DE"/>
              <a:t>Verursacht schwere Verätzungen der Haut und schwere Augenschäden. (H314)</a:t>
            </a:r>
          </a:p>
          <a:p>
            <a:endParaRPr lang="de-DE"/>
          </a:p>
          <a:p>
            <a:r>
              <a:rPr lang="de-DE" u="sng" err="1"/>
              <a:t>Maẞnahme</a:t>
            </a:r>
            <a:r>
              <a:rPr lang="de-DE" u="sng"/>
              <a:t> im Ereignisfall</a:t>
            </a:r>
            <a:endParaRPr lang="de-DE"/>
          </a:p>
          <a:p>
            <a:r>
              <a:rPr lang="de-DE" b="1"/>
              <a:t>Beim Einatmen</a:t>
            </a:r>
            <a:r>
              <a:rPr lang="de-DE"/>
              <a:t>: Die Person an die frische Luft bringen und für ungehinderte Atmung sorgen. </a:t>
            </a:r>
            <a:br>
              <a:rPr lang="de-DE"/>
            </a:br>
            <a:r>
              <a:rPr lang="de-DE"/>
              <a:t>Sofort Giftinformationszentrum oder Arzt anrufen.  (P304+P340+P310)</a:t>
            </a:r>
          </a:p>
          <a:p>
            <a:r>
              <a:rPr lang="de-DE" b="1"/>
              <a:t>Bei Atemstillstand </a:t>
            </a:r>
            <a:r>
              <a:rPr lang="de-DE"/>
              <a:t>sofort Gerätebeatmung, ggf. Sauerstoffzufuhr. </a:t>
            </a:r>
          </a:p>
          <a:p>
            <a:r>
              <a:rPr lang="de-DE" b="1"/>
              <a:t>Bei Berührung mit der Haut </a:t>
            </a:r>
            <a:r>
              <a:rPr lang="de-DE"/>
              <a:t>(oder dem Haar): Alle kontaminierten Kleidungsstücke sofort ausziehen. Haut mit Wasser abwaschen. (P303+P361+P353)</a:t>
            </a:r>
          </a:p>
          <a:p>
            <a:r>
              <a:rPr lang="de-DE" b="1"/>
              <a:t>Bei Kontakt mit den Augen</a:t>
            </a:r>
            <a:r>
              <a:rPr lang="de-DE"/>
              <a:t>: Einige Minuten lang behutsam mit Wasser spülen. Eventuell vorhandene Kontaktlinsen nach Möglichkeit entfernen. Weiter spülen. </a:t>
            </a:r>
          </a:p>
          <a:p>
            <a:endParaRPr lang="de-DE"/>
          </a:p>
          <a:p>
            <a:r>
              <a:rPr lang="de-DE" u="sng" err="1"/>
              <a:t>Vorsichtsmaẞnahmen</a:t>
            </a:r>
            <a:endParaRPr lang="de-DE" u="sng"/>
          </a:p>
          <a:p>
            <a:r>
              <a:rPr lang="de-DE"/>
              <a:t>Dampf / Aerosol nicht einatmen (P260)</a:t>
            </a:r>
          </a:p>
          <a:p>
            <a:r>
              <a:rPr lang="de-DE"/>
              <a:t>Schutzhandschuhe, -kleidung, Augenschutz tragen (P280)</a:t>
            </a:r>
          </a:p>
        </p:txBody>
      </p:sp>
      <p:sp>
        <p:nvSpPr>
          <p:cNvPr id="22" name="Textfeld 21">
            <a:extLst>
              <a:ext uri="{FF2B5EF4-FFF2-40B4-BE49-F238E27FC236}">
                <a16:creationId xmlns:a16="http://schemas.microsoft.com/office/drawing/2014/main" id="{B7FEB746-D239-25CE-EF84-DA6C499194B2}"/>
              </a:ext>
            </a:extLst>
          </p:cNvPr>
          <p:cNvSpPr txBox="1"/>
          <p:nvPr/>
        </p:nvSpPr>
        <p:spPr>
          <a:xfrm>
            <a:off x="5544824" y="2802291"/>
            <a:ext cx="488593" cy="276999"/>
          </a:xfrm>
          <a:prstGeom prst="rect">
            <a:avLst/>
          </a:prstGeom>
          <a:noFill/>
        </p:spPr>
        <p:txBody>
          <a:bodyPr wrap="square" lIns="0" tIns="0" rIns="0" bIns="0" rtlCol="0">
            <a:spAutoFit/>
          </a:bodyPr>
          <a:lstStyle/>
          <a:p>
            <a:pPr algn="ctr"/>
            <a:r>
              <a:rPr lang="de-DE">
                <a:solidFill>
                  <a:srgbClr val="C00000"/>
                </a:solidFill>
              </a:rPr>
              <a:t>ja</a:t>
            </a:r>
          </a:p>
        </p:txBody>
      </p:sp>
      <p:sp>
        <p:nvSpPr>
          <p:cNvPr id="39" name="Textfeld 38">
            <a:extLst>
              <a:ext uri="{FF2B5EF4-FFF2-40B4-BE49-F238E27FC236}">
                <a16:creationId xmlns:a16="http://schemas.microsoft.com/office/drawing/2014/main" id="{509ADB01-A834-F762-9A16-0D87B5B6BAAA}"/>
              </a:ext>
            </a:extLst>
          </p:cNvPr>
          <p:cNvSpPr txBox="1"/>
          <p:nvPr/>
        </p:nvSpPr>
        <p:spPr>
          <a:xfrm>
            <a:off x="1060002" y="2752090"/>
            <a:ext cx="4444497" cy="646331"/>
          </a:xfrm>
          <a:prstGeom prst="rect">
            <a:avLst/>
          </a:prstGeom>
          <a:noFill/>
          <a:ln>
            <a:solidFill>
              <a:schemeClr val="tx1"/>
            </a:solidFill>
          </a:ln>
        </p:spPr>
        <p:txBody>
          <a:bodyPr wrap="square" rtlCol="0">
            <a:spAutoFit/>
          </a:bodyPr>
          <a:lstStyle/>
          <a:p>
            <a:pPr algn="ctr"/>
            <a:r>
              <a:rPr lang="de-DE"/>
              <a:t>Gefährdung durch </a:t>
            </a:r>
            <a:br>
              <a:rPr lang="de-DE"/>
            </a:br>
            <a:r>
              <a:rPr lang="de-DE" b="1"/>
              <a:t>Einatmen</a:t>
            </a:r>
            <a:r>
              <a:rPr lang="de-DE"/>
              <a:t> oder </a:t>
            </a:r>
            <a:r>
              <a:rPr lang="de-DE" b="1"/>
              <a:t>Hautkontakt?</a:t>
            </a:r>
          </a:p>
        </p:txBody>
      </p:sp>
      <p:cxnSp>
        <p:nvCxnSpPr>
          <p:cNvPr id="40" name="Gerade Verbindung mit Pfeil 39">
            <a:extLst>
              <a:ext uri="{FF2B5EF4-FFF2-40B4-BE49-F238E27FC236}">
                <a16:creationId xmlns:a16="http://schemas.microsoft.com/office/drawing/2014/main" id="{403441B7-01C4-8DB5-C641-66FE0AF48B89}"/>
              </a:ext>
            </a:extLst>
          </p:cNvPr>
          <p:cNvCxnSpPr>
            <a:cxnSpLocks/>
          </p:cNvCxnSpPr>
          <p:nvPr/>
        </p:nvCxnSpPr>
        <p:spPr>
          <a:xfrm>
            <a:off x="3145687" y="3436162"/>
            <a:ext cx="0" cy="3309382"/>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1" name="Textfeld 40">
            <a:extLst>
              <a:ext uri="{FF2B5EF4-FFF2-40B4-BE49-F238E27FC236}">
                <a16:creationId xmlns:a16="http://schemas.microsoft.com/office/drawing/2014/main" id="{3F60EA56-EAB0-41A8-5DDC-FD6680B08B53}"/>
              </a:ext>
            </a:extLst>
          </p:cNvPr>
          <p:cNvSpPr txBox="1"/>
          <p:nvPr/>
        </p:nvSpPr>
        <p:spPr>
          <a:xfrm>
            <a:off x="2487498" y="4450804"/>
            <a:ext cx="488593" cy="276999"/>
          </a:xfrm>
          <a:prstGeom prst="rect">
            <a:avLst/>
          </a:prstGeom>
          <a:noFill/>
        </p:spPr>
        <p:txBody>
          <a:bodyPr wrap="square" lIns="0" tIns="0" rIns="0" bIns="0" rtlCol="0">
            <a:spAutoFit/>
          </a:bodyPr>
          <a:lstStyle/>
          <a:p>
            <a:pPr algn="ctr"/>
            <a:r>
              <a:rPr lang="de-DE"/>
              <a:t>nein</a:t>
            </a:r>
          </a:p>
        </p:txBody>
      </p:sp>
      <p:cxnSp>
        <p:nvCxnSpPr>
          <p:cNvPr id="42" name="Gerade Verbindung mit Pfeil 41">
            <a:extLst>
              <a:ext uri="{FF2B5EF4-FFF2-40B4-BE49-F238E27FC236}">
                <a16:creationId xmlns:a16="http://schemas.microsoft.com/office/drawing/2014/main" id="{22D4EE37-46A6-8C7E-8600-96C7D88E5C35}"/>
              </a:ext>
            </a:extLst>
          </p:cNvPr>
          <p:cNvCxnSpPr>
            <a:cxnSpLocks/>
          </p:cNvCxnSpPr>
          <p:nvPr/>
        </p:nvCxnSpPr>
        <p:spPr>
          <a:xfrm>
            <a:off x="5504499" y="3135979"/>
            <a:ext cx="656972" cy="0"/>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grpSp>
        <p:nvGrpSpPr>
          <p:cNvPr id="49" name="Gruppieren 48">
            <a:extLst>
              <a:ext uri="{FF2B5EF4-FFF2-40B4-BE49-F238E27FC236}">
                <a16:creationId xmlns:a16="http://schemas.microsoft.com/office/drawing/2014/main" id="{71980460-9CA7-1556-4BB7-5BEA6D6ADDE2}"/>
              </a:ext>
            </a:extLst>
          </p:cNvPr>
          <p:cNvGrpSpPr/>
          <p:nvPr/>
        </p:nvGrpSpPr>
        <p:grpSpPr>
          <a:xfrm>
            <a:off x="3260427" y="6361655"/>
            <a:ext cx="5796000" cy="383889"/>
            <a:chOff x="3598188" y="5600715"/>
            <a:chExt cx="5796000" cy="383889"/>
          </a:xfrm>
        </p:grpSpPr>
        <p:cxnSp>
          <p:nvCxnSpPr>
            <p:cNvPr id="50" name="Gewinkelte Verbindung 14">
              <a:extLst>
                <a:ext uri="{FF2B5EF4-FFF2-40B4-BE49-F238E27FC236}">
                  <a16:creationId xmlns:a16="http://schemas.microsoft.com/office/drawing/2014/main" id="{1D032805-C2D6-637F-395D-8485CB34D663}"/>
                </a:ext>
              </a:extLst>
            </p:cNvPr>
            <p:cNvCxnSpPr>
              <a:cxnSpLocks/>
            </p:cNvCxnSpPr>
            <p:nvPr/>
          </p:nvCxnSpPr>
          <p:spPr>
            <a:xfrm>
              <a:off x="3612702" y="5804765"/>
              <a:ext cx="0" cy="179839"/>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51" name="Gewinkelte Verbindung 14">
              <a:extLst>
                <a:ext uri="{FF2B5EF4-FFF2-40B4-BE49-F238E27FC236}">
                  <a16:creationId xmlns:a16="http://schemas.microsoft.com/office/drawing/2014/main" id="{E275E767-8D6B-7DF6-0815-DE0249E60B62}"/>
                </a:ext>
              </a:extLst>
            </p:cNvPr>
            <p:cNvCxnSpPr>
              <a:cxnSpLocks/>
              <a:stCxn id="20" idx="2"/>
            </p:cNvCxnSpPr>
            <p:nvPr/>
          </p:nvCxnSpPr>
          <p:spPr>
            <a:xfrm>
              <a:off x="9370357" y="5600715"/>
              <a:ext cx="0" cy="204050"/>
            </a:xfrm>
            <a:prstGeom prst="straightConnector1">
              <a:avLst/>
            </a:prstGeom>
            <a:ln w="38100">
              <a:solidFill>
                <a:srgbClr val="C0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2" name="Gewinkelte Verbindung 14">
              <a:extLst>
                <a:ext uri="{FF2B5EF4-FFF2-40B4-BE49-F238E27FC236}">
                  <a16:creationId xmlns:a16="http://schemas.microsoft.com/office/drawing/2014/main" id="{7DE4E0E8-415A-199E-CA94-DD071564A877}"/>
                </a:ext>
              </a:extLst>
            </p:cNvPr>
            <p:cNvCxnSpPr>
              <a:cxnSpLocks/>
            </p:cNvCxnSpPr>
            <p:nvPr/>
          </p:nvCxnSpPr>
          <p:spPr>
            <a:xfrm>
              <a:off x="3598188" y="5804765"/>
              <a:ext cx="5796000" cy="0"/>
            </a:xfrm>
            <a:prstGeom prst="straightConnector1">
              <a:avLst/>
            </a:prstGeom>
            <a:ln w="38100">
              <a:solidFill>
                <a:srgbClr val="C0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3" name="Textfeld 2">
            <a:extLst>
              <a:ext uri="{FF2B5EF4-FFF2-40B4-BE49-F238E27FC236}">
                <a16:creationId xmlns:a16="http://schemas.microsoft.com/office/drawing/2014/main" id="{D3D9DCEB-40D9-3837-1846-6AB29B21FBD1}"/>
              </a:ext>
            </a:extLst>
          </p:cNvPr>
          <p:cNvSpPr txBox="1"/>
          <p:nvPr/>
        </p:nvSpPr>
        <p:spPr>
          <a:xfrm>
            <a:off x="492705" y="6143017"/>
            <a:ext cx="1774330" cy="369332"/>
          </a:xfrm>
          <a:prstGeom prst="rect">
            <a:avLst/>
          </a:prstGeom>
          <a:solidFill>
            <a:schemeClr val="accent1">
              <a:lumMod val="60000"/>
              <a:lumOff val="40000"/>
            </a:schemeClr>
          </a:solidFill>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de-DE"/>
              <a:t>Präsentation </a:t>
            </a:r>
            <a:r>
              <a:rPr lang="de-DE" err="1"/>
              <a:t>SuS</a:t>
            </a:r>
            <a:endParaRPr lang="de-AT"/>
          </a:p>
        </p:txBody>
      </p:sp>
    </p:spTree>
    <p:extLst>
      <p:ext uri="{BB962C8B-B14F-4D97-AF65-F5344CB8AC3E}">
        <p14:creationId xmlns:p14="http://schemas.microsoft.com/office/powerpoint/2010/main" val="25013869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feld 11">
            <a:extLst>
              <a:ext uri="{FF2B5EF4-FFF2-40B4-BE49-F238E27FC236}">
                <a16:creationId xmlns:a16="http://schemas.microsoft.com/office/drawing/2014/main" id="{88601543-CF3A-6F82-7C65-69537DCDC218}"/>
              </a:ext>
            </a:extLst>
          </p:cNvPr>
          <p:cNvSpPr txBox="1"/>
          <p:nvPr/>
        </p:nvSpPr>
        <p:spPr>
          <a:xfrm>
            <a:off x="1382899" y="3515362"/>
            <a:ext cx="4445092" cy="646331"/>
          </a:xfrm>
          <a:prstGeom prst="rect">
            <a:avLst/>
          </a:prstGeom>
          <a:noFill/>
          <a:ln>
            <a:solidFill>
              <a:schemeClr val="tx1"/>
            </a:solidFill>
          </a:ln>
        </p:spPr>
        <p:txBody>
          <a:bodyPr wrap="square" rtlCol="0">
            <a:spAutoFit/>
          </a:bodyPr>
          <a:lstStyle/>
          <a:p>
            <a:pPr algn="ctr"/>
            <a:r>
              <a:rPr lang="de-DE"/>
              <a:t>Gefährdung durch </a:t>
            </a:r>
            <a:br>
              <a:rPr lang="de-DE"/>
            </a:br>
            <a:r>
              <a:rPr lang="de-DE" b="1"/>
              <a:t>Brand-</a:t>
            </a:r>
            <a:r>
              <a:rPr lang="de-DE"/>
              <a:t> oder </a:t>
            </a:r>
            <a:r>
              <a:rPr lang="de-DE" b="1"/>
              <a:t>Explosionsgefahr? </a:t>
            </a:r>
          </a:p>
        </p:txBody>
      </p:sp>
      <p:cxnSp>
        <p:nvCxnSpPr>
          <p:cNvPr id="15" name="Gerade Verbindung mit Pfeil 14">
            <a:extLst>
              <a:ext uri="{FF2B5EF4-FFF2-40B4-BE49-F238E27FC236}">
                <a16:creationId xmlns:a16="http://schemas.microsoft.com/office/drawing/2014/main" id="{C02387B6-EA63-4A91-9C30-55D838F93188}"/>
              </a:ext>
            </a:extLst>
          </p:cNvPr>
          <p:cNvCxnSpPr>
            <a:cxnSpLocks/>
          </p:cNvCxnSpPr>
          <p:nvPr/>
        </p:nvCxnSpPr>
        <p:spPr>
          <a:xfrm>
            <a:off x="3491109" y="4166810"/>
            <a:ext cx="6796" cy="1907419"/>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Gerade Verbindung mit Pfeil 15">
            <a:extLst>
              <a:ext uri="{FF2B5EF4-FFF2-40B4-BE49-F238E27FC236}">
                <a16:creationId xmlns:a16="http://schemas.microsoft.com/office/drawing/2014/main" id="{68FEFD7D-13EE-828D-86EC-DA81E6133263}"/>
              </a:ext>
            </a:extLst>
          </p:cNvPr>
          <p:cNvCxnSpPr>
            <a:cxnSpLocks/>
          </p:cNvCxnSpPr>
          <p:nvPr/>
        </p:nvCxnSpPr>
        <p:spPr>
          <a:xfrm flipH="1">
            <a:off x="3497906" y="2737952"/>
            <a:ext cx="298" cy="77570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 name="Textfeld 16">
            <a:extLst>
              <a:ext uri="{FF2B5EF4-FFF2-40B4-BE49-F238E27FC236}">
                <a16:creationId xmlns:a16="http://schemas.microsoft.com/office/drawing/2014/main" id="{2E499B52-DBDF-A63C-A85B-60EA771A7EAD}"/>
              </a:ext>
            </a:extLst>
          </p:cNvPr>
          <p:cNvSpPr txBox="1"/>
          <p:nvPr/>
        </p:nvSpPr>
        <p:spPr>
          <a:xfrm>
            <a:off x="2875692" y="2978047"/>
            <a:ext cx="488593" cy="276999"/>
          </a:xfrm>
          <a:prstGeom prst="rect">
            <a:avLst/>
          </a:prstGeom>
          <a:noFill/>
        </p:spPr>
        <p:txBody>
          <a:bodyPr wrap="square" lIns="0" tIns="0" rIns="0" bIns="0" rtlCol="0">
            <a:spAutoFit/>
          </a:bodyPr>
          <a:lstStyle/>
          <a:p>
            <a:pPr algn="ctr"/>
            <a:r>
              <a:rPr lang="de-DE"/>
              <a:t>nein</a:t>
            </a:r>
          </a:p>
        </p:txBody>
      </p:sp>
      <p:sp>
        <p:nvSpPr>
          <p:cNvPr id="18" name="Textfeld 17">
            <a:extLst>
              <a:ext uri="{FF2B5EF4-FFF2-40B4-BE49-F238E27FC236}">
                <a16:creationId xmlns:a16="http://schemas.microsoft.com/office/drawing/2014/main" id="{60568987-B94C-D24A-6AB1-203134B3EE80}"/>
              </a:ext>
            </a:extLst>
          </p:cNvPr>
          <p:cNvSpPr txBox="1"/>
          <p:nvPr/>
        </p:nvSpPr>
        <p:spPr>
          <a:xfrm>
            <a:off x="2875692" y="4432970"/>
            <a:ext cx="488593" cy="276999"/>
          </a:xfrm>
          <a:prstGeom prst="rect">
            <a:avLst/>
          </a:prstGeom>
          <a:noFill/>
        </p:spPr>
        <p:txBody>
          <a:bodyPr wrap="square" lIns="0" tIns="0" rIns="0" bIns="0" rtlCol="0">
            <a:spAutoFit/>
          </a:bodyPr>
          <a:lstStyle/>
          <a:p>
            <a:pPr algn="ctr"/>
            <a:r>
              <a:rPr lang="de-DE"/>
              <a:t>nein</a:t>
            </a:r>
          </a:p>
        </p:txBody>
      </p:sp>
      <p:sp>
        <p:nvSpPr>
          <p:cNvPr id="23" name="Textfeld 22">
            <a:extLst>
              <a:ext uri="{FF2B5EF4-FFF2-40B4-BE49-F238E27FC236}">
                <a16:creationId xmlns:a16="http://schemas.microsoft.com/office/drawing/2014/main" id="{54A0D1DE-29F5-B3B8-3ED3-84D45BEB8C57}"/>
              </a:ext>
            </a:extLst>
          </p:cNvPr>
          <p:cNvSpPr txBox="1"/>
          <p:nvPr/>
        </p:nvSpPr>
        <p:spPr>
          <a:xfrm>
            <a:off x="6441259" y="3524565"/>
            <a:ext cx="4367842" cy="646331"/>
          </a:xfrm>
          <a:prstGeom prst="rect">
            <a:avLst/>
          </a:prstGeom>
          <a:noFill/>
          <a:ln w="38100">
            <a:solidFill>
              <a:srgbClr val="C00000"/>
            </a:solidFill>
          </a:ln>
        </p:spPr>
        <p:txBody>
          <a:bodyPr wrap="square" rtlCol="0">
            <a:spAutoFit/>
          </a:bodyPr>
          <a:lstStyle/>
          <a:p>
            <a:r>
              <a:rPr lang="de-DE" i="1"/>
              <a:t>Keine Angaben</a:t>
            </a:r>
          </a:p>
          <a:p>
            <a:endParaRPr lang="de-DE"/>
          </a:p>
        </p:txBody>
      </p:sp>
      <p:cxnSp>
        <p:nvCxnSpPr>
          <p:cNvPr id="24" name="Gerade Verbindung mit Pfeil 23">
            <a:extLst>
              <a:ext uri="{FF2B5EF4-FFF2-40B4-BE49-F238E27FC236}">
                <a16:creationId xmlns:a16="http://schemas.microsoft.com/office/drawing/2014/main" id="{5F96FDC9-8287-4DB0-3482-BD0ACD56322D}"/>
              </a:ext>
            </a:extLst>
          </p:cNvPr>
          <p:cNvCxnSpPr>
            <a:cxnSpLocks/>
          </p:cNvCxnSpPr>
          <p:nvPr/>
        </p:nvCxnSpPr>
        <p:spPr>
          <a:xfrm>
            <a:off x="5849759" y="3888716"/>
            <a:ext cx="576000" cy="0"/>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25" name="Textfeld 24">
            <a:extLst>
              <a:ext uri="{FF2B5EF4-FFF2-40B4-BE49-F238E27FC236}">
                <a16:creationId xmlns:a16="http://schemas.microsoft.com/office/drawing/2014/main" id="{09B3C424-6B27-36D3-3AF4-2D9584E715F5}"/>
              </a:ext>
            </a:extLst>
          </p:cNvPr>
          <p:cNvSpPr txBox="1"/>
          <p:nvPr/>
        </p:nvSpPr>
        <p:spPr>
          <a:xfrm>
            <a:off x="5890083" y="3555029"/>
            <a:ext cx="488593" cy="276999"/>
          </a:xfrm>
          <a:prstGeom prst="rect">
            <a:avLst/>
          </a:prstGeom>
          <a:noFill/>
        </p:spPr>
        <p:txBody>
          <a:bodyPr wrap="square" lIns="0" tIns="0" rIns="0" bIns="0" rtlCol="0">
            <a:spAutoFit/>
          </a:bodyPr>
          <a:lstStyle/>
          <a:p>
            <a:pPr algn="ctr"/>
            <a:r>
              <a:rPr lang="de-DE">
                <a:solidFill>
                  <a:srgbClr val="C00000"/>
                </a:solidFill>
              </a:rPr>
              <a:t>ja</a:t>
            </a:r>
          </a:p>
        </p:txBody>
      </p:sp>
      <p:cxnSp>
        <p:nvCxnSpPr>
          <p:cNvPr id="34" name="Gerade Verbindung mit Pfeil 33">
            <a:extLst>
              <a:ext uri="{FF2B5EF4-FFF2-40B4-BE49-F238E27FC236}">
                <a16:creationId xmlns:a16="http://schemas.microsoft.com/office/drawing/2014/main" id="{5148F3DD-CC25-8F38-34EA-806B88498E41}"/>
              </a:ext>
            </a:extLst>
          </p:cNvPr>
          <p:cNvCxnSpPr>
            <a:cxnSpLocks/>
          </p:cNvCxnSpPr>
          <p:nvPr/>
        </p:nvCxnSpPr>
        <p:spPr>
          <a:xfrm flipH="1">
            <a:off x="3497905" y="2737952"/>
            <a:ext cx="298" cy="77570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5" name="Textfeld 34">
            <a:extLst>
              <a:ext uri="{FF2B5EF4-FFF2-40B4-BE49-F238E27FC236}">
                <a16:creationId xmlns:a16="http://schemas.microsoft.com/office/drawing/2014/main" id="{B2C7B57A-F31A-A9CA-63BE-4A8B7D22920D}"/>
              </a:ext>
            </a:extLst>
          </p:cNvPr>
          <p:cNvSpPr txBox="1"/>
          <p:nvPr/>
        </p:nvSpPr>
        <p:spPr>
          <a:xfrm>
            <a:off x="2875691" y="2978047"/>
            <a:ext cx="488593" cy="276999"/>
          </a:xfrm>
          <a:prstGeom prst="rect">
            <a:avLst/>
          </a:prstGeom>
          <a:noFill/>
        </p:spPr>
        <p:txBody>
          <a:bodyPr wrap="square" lIns="0" tIns="0" rIns="0" bIns="0" rtlCol="0">
            <a:spAutoFit/>
          </a:bodyPr>
          <a:lstStyle/>
          <a:p>
            <a:pPr algn="ctr"/>
            <a:r>
              <a:rPr lang="de-DE"/>
              <a:t>nein</a:t>
            </a:r>
          </a:p>
        </p:txBody>
      </p:sp>
      <p:cxnSp>
        <p:nvCxnSpPr>
          <p:cNvPr id="40" name="Gerade Verbindung mit Pfeil 39">
            <a:extLst>
              <a:ext uri="{FF2B5EF4-FFF2-40B4-BE49-F238E27FC236}">
                <a16:creationId xmlns:a16="http://schemas.microsoft.com/office/drawing/2014/main" id="{403441B7-01C4-8DB5-C641-66FE0AF48B89}"/>
              </a:ext>
            </a:extLst>
          </p:cNvPr>
          <p:cNvCxnSpPr>
            <a:cxnSpLocks/>
          </p:cNvCxnSpPr>
          <p:nvPr/>
        </p:nvCxnSpPr>
        <p:spPr>
          <a:xfrm>
            <a:off x="3497905" y="1899695"/>
            <a:ext cx="0" cy="1613963"/>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1" name="Textfeld 40">
            <a:extLst>
              <a:ext uri="{FF2B5EF4-FFF2-40B4-BE49-F238E27FC236}">
                <a16:creationId xmlns:a16="http://schemas.microsoft.com/office/drawing/2014/main" id="{3F60EA56-EAB0-41A8-5DDC-FD6680B08B53}"/>
              </a:ext>
            </a:extLst>
          </p:cNvPr>
          <p:cNvSpPr txBox="1"/>
          <p:nvPr/>
        </p:nvSpPr>
        <p:spPr>
          <a:xfrm>
            <a:off x="2875691" y="2978048"/>
            <a:ext cx="488593" cy="276999"/>
          </a:xfrm>
          <a:prstGeom prst="rect">
            <a:avLst/>
          </a:prstGeom>
          <a:noFill/>
        </p:spPr>
        <p:txBody>
          <a:bodyPr wrap="square" lIns="0" tIns="0" rIns="0" bIns="0" rtlCol="0">
            <a:spAutoFit/>
          </a:bodyPr>
          <a:lstStyle/>
          <a:p>
            <a:pPr algn="ctr"/>
            <a:r>
              <a:rPr lang="de-DE"/>
              <a:t>nein</a:t>
            </a:r>
          </a:p>
        </p:txBody>
      </p:sp>
      <p:sp>
        <p:nvSpPr>
          <p:cNvPr id="45" name="Titel 1">
            <a:extLst>
              <a:ext uri="{FF2B5EF4-FFF2-40B4-BE49-F238E27FC236}">
                <a16:creationId xmlns:a16="http://schemas.microsoft.com/office/drawing/2014/main" id="{781A23FD-72F3-E375-074C-CBD3BD52419A}"/>
              </a:ext>
            </a:extLst>
          </p:cNvPr>
          <p:cNvSpPr txBox="1">
            <a:spLocks/>
          </p:cNvSpPr>
          <p:nvPr/>
        </p:nvSpPr>
        <p:spPr>
          <a:xfrm>
            <a:off x="838200" y="365125"/>
            <a:ext cx="4153348" cy="133458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sz="3200" b="1" err="1"/>
              <a:t>RiSU</a:t>
            </a:r>
            <a:r>
              <a:rPr lang="de-DE" sz="3200" b="1"/>
              <a:t> – Flussdiagramm</a:t>
            </a:r>
            <a:endParaRPr lang="de-AT" sz="3200"/>
          </a:p>
        </p:txBody>
      </p:sp>
      <p:grpSp>
        <p:nvGrpSpPr>
          <p:cNvPr id="50" name="Gruppieren 49">
            <a:extLst>
              <a:ext uri="{FF2B5EF4-FFF2-40B4-BE49-F238E27FC236}">
                <a16:creationId xmlns:a16="http://schemas.microsoft.com/office/drawing/2014/main" id="{4F3B3BC8-EF4D-3C49-E4BC-6463A2DB8DE2}"/>
              </a:ext>
            </a:extLst>
          </p:cNvPr>
          <p:cNvGrpSpPr/>
          <p:nvPr/>
        </p:nvGrpSpPr>
        <p:grpSpPr>
          <a:xfrm>
            <a:off x="3598188" y="4170896"/>
            <a:ext cx="5034249" cy="1893535"/>
            <a:chOff x="3598188" y="4091069"/>
            <a:chExt cx="5034249" cy="1893535"/>
          </a:xfrm>
        </p:grpSpPr>
        <p:cxnSp>
          <p:nvCxnSpPr>
            <p:cNvPr id="30" name="Gewinkelte Verbindung 14">
              <a:extLst>
                <a:ext uri="{FF2B5EF4-FFF2-40B4-BE49-F238E27FC236}">
                  <a16:creationId xmlns:a16="http://schemas.microsoft.com/office/drawing/2014/main" id="{E4786D1F-49E9-501F-9D08-1FA26EF6D8EA}"/>
                </a:ext>
              </a:extLst>
            </p:cNvPr>
            <p:cNvCxnSpPr>
              <a:cxnSpLocks/>
            </p:cNvCxnSpPr>
            <p:nvPr/>
          </p:nvCxnSpPr>
          <p:spPr>
            <a:xfrm>
              <a:off x="3612702" y="5408696"/>
              <a:ext cx="0" cy="575908"/>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46" name="Gewinkelte Verbindung 14">
              <a:extLst>
                <a:ext uri="{FF2B5EF4-FFF2-40B4-BE49-F238E27FC236}">
                  <a16:creationId xmlns:a16="http://schemas.microsoft.com/office/drawing/2014/main" id="{D54CF2DC-C6B4-39F7-C192-1E8C811B1F29}"/>
                </a:ext>
              </a:extLst>
            </p:cNvPr>
            <p:cNvCxnSpPr>
              <a:cxnSpLocks/>
              <a:stCxn id="23" idx="2"/>
            </p:cNvCxnSpPr>
            <p:nvPr/>
          </p:nvCxnSpPr>
          <p:spPr>
            <a:xfrm>
              <a:off x="8625180" y="4091069"/>
              <a:ext cx="7257" cy="1326830"/>
            </a:xfrm>
            <a:prstGeom prst="straightConnector1">
              <a:avLst/>
            </a:prstGeom>
            <a:ln w="38100">
              <a:solidFill>
                <a:srgbClr val="C0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7" name="Gewinkelte Verbindung 14">
              <a:extLst>
                <a:ext uri="{FF2B5EF4-FFF2-40B4-BE49-F238E27FC236}">
                  <a16:creationId xmlns:a16="http://schemas.microsoft.com/office/drawing/2014/main" id="{739D3A18-947D-5C6B-D5AA-9B6ACD806501}"/>
                </a:ext>
              </a:extLst>
            </p:cNvPr>
            <p:cNvCxnSpPr>
              <a:cxnSpLocks/>
            </p:cNvCxnSpPr>
            <p:nvPr/>
          </p:nvCxnSpPr>
          <p:spPr>
            <a:xfrm flipV="1">
              <a:off x="3598188" y="5408696"/>
              <a:ext cx="5034249" cy="11445"/>
            </a:xfrm>
            <a:prstGeom prst="straightConnector1">
              <a:avLst/>
            </a:prstGeom>
            <a:ln w="38100">
              <a:solidFill>
                <a:srgbClr val="C0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grpSp>
        <p:nvGrpSpPr>
          <p:cNvPr id="55" name="Gruppieren 54">
            <a:extLst>
              <a:ext uri="{FF2B5EF4-FFF2-40B4-BE49-F238E27FC236}">
                <a16:creationId xmlns:a16="http://schemas.microsoft.com/office/drawing/2014/main" id="{4E8EAE71-F6F7-7840-FBA4-695B8D7755B4}"/>
              </a:ext>
            </a:extLst>
          </p:cNvPr>
          <p:cNvGrpSpPr/>
          <p:nvPr/>
        </p:nvGrpSpPr>
        <p:grpSpPr>
          <a:xfrm>
            <a:off x="3612702" y="1832530"/>
            <a:ext cx="5034249" cy="1681127"/>
            <a:chOff x="3598188" y="4303477"/>
            <a:chExt cx="5034249" cy="1681127"/>
          </a:xfrm>
        </p:grpSpPr>
        <p:cxnSp>
          <p:nvCxnSpPr>
            <p:cNvPr id="56" name="Gewinkelte Verbindung 14">
              <a:extLst>
                <a:ext uri="{FF2B5EF4-FFF2-40B4-BE49-F238E27FC236}">
                  <a16:creationId xmlns:a16="http://schemas.microsoft.com/office/drawing/2014/main" id="{D9E5D219-D01B-3F5C-80F0-4018B0086872}"/>
                </a:ext>
              </a:extLst>
            </p:cNvPr>
            <p:cNvCxnSpPr>
              <a:cxnSpLocks/>
            </p:cNvCxnSpPr>
            <p:nvPr/>
          </p:nvCxnSpPr>
          <p:spPr>
            <a:xfrm>
              <a:off x="3612702" y="5408696"/>
              <a:ext cx="0" cy="575908"/>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57" name="Gewinkelte Verbindung 14">
              <a:extLst>
                <a:ext uri="{FF2B5EF4-FFF2-40B4-BE49-F238E27FC236}">
                  <a16:creationId xmlns:a16="http://schemas.microsoft.com/office/drawing/2014/main" id="{00A3B778-EC27-B9A8-2D90-8D2CFA0D27D3}"/>
                </a:ext>
              </a:extLst>
            </p:cNvPr>
            <p:cNvCxnSpPr>
              <a:cxnSpLocks/>
            </p:cNvCxnSpPr>
            <p:nvPr/>
          </p:nvCxnSpPr>
          <p:spPr>
            <a:xfrm>
              <a:off x="8632437" y="4303477"/>
              <a:ext cx="0" cy="1114422"/>
            </a:xfrm>
            <a:prstGeom prst="straightConnector1">
              <a:avLst/>
            </a:prstGeom>
            <a:ln w="38100">
              <a:solidFill>
                <a:srgbClr val="C0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8" name="Gewinkelte Verbindung 14">
              <a:extLst>
                <a:ext uri="{FF2B5EF4-FFF2-40B4-BE49-F238E27FC236}">
                  <a16:creationId xmlns:a16="http://schemas.microsoft.com/office/drawing/2014/main" id="{F34545F4-1B9D-4BA9-6EF4-BCA2A8A311DE}"/>
                </a:ext>
              </a:extLst>
            </p:cNvPr>
            <p:cNvCxnSpPr>
              <a:cxnSpLocks/>
            </p:cNvCxnSpPr>
            <p:nvPr/>
          </p:nvCxnSpPr>
          <p:spPr>
            <a:xfrm flipV="1">
              <a:off x="3598188" y="5408696"/>
              <a:ext cx="5034249" cy="11445"/>
            </a:xfrm>
            <a:prstGeom prst="straightConnector1">
              <a:avLst/>
            </a:prstGeom>
            <a:ln w="38100">
              <a:solidFill>
                <a:srgbClr val="C0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48" name="Textfeld 47">
            <a:extLst>
              <a:ext uri="{FF2B5EF4-FFF2-40B4-BE49-F238E27FC236}">
                <a16:creationId xmlns:a16="http://schemas.microsoft.com/office/drawing/2014/main" id="{8E829CDF-979B-C3BA-1C54-F577A51E7E6D}"/>
              </a:ext>
            </a:extLst>
          </p:cNvPr>
          <p:cNvSpPr txBox="1"/>
          <p:nvPr/>
        </p:nvSpPr>
        <p:spPr>
          <a:xfrm>
            <a:off x="492705" y="6143017"/>
            <a:ext cx="1774330" cy="369332"/>
          </a:xfrm>
          <a:prstGeom prst="rect">
            <a:avLst/>
          </a:prstGeom>
          <a:solidFill>
            <a:schemeClr val="accent1">
              <a:lumMod val="60000"/>
              <a:lumOff val="40000"/>
            </a:schemeClr>
          </a:solidFill>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de-DE"/>
              <a:t>Präsentation </a:t>
            </a:r>
            <a:r>
              <a:rPr lang="de-DE" err="1"/>
              <a:t>SuS</a:t>
            </a:r>
            <a:endParaRPr lang="de-AT"/>
          </a:p>
        </p:txBody>
      </p:sp>
    </p:spTree>
    <p:extLst>
      <p:ext uri="{BB962C8B-B14F-4D97-AF65-F5344CB8AC3E}">
        <p14:creationId xmlns:p14="http://schemas.microsoft.com/office/powerpoint/2010/main" val="11766601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feld 12">
            <a:extLst>
              <a:ext uri="{FF2B5EF4-FFF2-40B4-BE49-F238E27FC236}">
                <a16:creationId xmlns:a16="http://schemas.microsoft.com/office/drawing/2014/main" id="{8C0EDE89-ACFD-F5BE-5679-7EA1D73C73B4}"/>
              </a:ext>
            </a:extLst>
          </p:cNvPr>
          <p:cNvSpPr txBox="1"/>
          <p:nvPr/>
        </p:nvSpPr>
        <p:spPr>
          <a:xfrm>
            <a:off x="1326761" y="4457049"/>
            <a:ext cx="4445092" cy="369332"/>
          </a:xfrm>
          <a:prstGeom prst="rect">
            <a:avLst/>
          </a:prstGeom>
          <a:noFill/>
          <a:ln>
            <a:solidFill>
              <a:schemeClr val="tx1"/>
            </a:solidFill>
          </a:ln>
        </p:spPr>
        <p:txBody>
          <a:bodyPr wrap="square" rtlCol="0">
            <a:spAutoFit/>
          </a:bodyPr>
          <a:lstStyle/>
          <a:p>
            <a:pPr algn="ctr"/>
            <a:r>
              <a:rPr lang="de-DE" b="1"/>
              <a:t>Sonstige </a:t>
            </a:r>
            <a:r>
              <a:rPr lang="de-DE"/>
              <a:t>Gefährdungen?</a:t>
            </a:r>
          </a:p>
        </p:txBody>
      </p:sp>
      <p:cxnSp>
        <p:nvCxnSpPr>
          <p:cNvPr id="15" name="Gerade Verbindung mit Pfeil 14">
            <a:extLst>
              <a:ext uri="{FF2B5EF4-FFF2-40B4-BE49-F238E27FC236}">
                <a16:creationId xmlns:a16="http://schemas.microsoft.com/office/drawing/2014/main" id="{C02387B6-EA63-4A91-9C30-55D838F93188}"/>
              </a:ext>
            </a:extLst>
          </p:cNvPr>
          <p:cNvCxnSpPr>
            <a:cxnSpLocks/>
          </p:cNvCxnSpPr>
          <p:nvPr/>
        </p:nvCxnSpPr>
        <p:spPr>
          <a:xfrm>
            <a:off x="3413203" y="1508021"/>
            <a:ext cx="0" cy="2941958"/>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 name="Textfeld 17">
            <a:extLst>
              <a:ext uri="{FF2B5EF4-FFF2-40B4-BE49-F238E27FC236}">
                <a16:creationId xmlns:a16="http://schemas.microsoft.com/office/drawing/2014/main" id="{60568987-B94C-D24A-6AB1-203134B3EE80}"/>
              </a:ext>
            </a:extLst>
          </p:cNvPr>
          <p:cNvSpPr txBox="1"/>
          <p:nvPr/>
        </p:nvSpPr>
        <p:spPr>
          <a:xfrm>
            <a:off x="2797786" y="3922906"/>
            <a:ext cx="488593" cy="276999"/>
          </a:xfrm>
          <a:prstGeom prst="rect">
            <a:avLst/>
          </a:prstGeom>
          <a:noFill/>
        </p:spPr>
        <p:txBody>
          <a:bodyPr wrap="square" lIns="0" tIns="0" rIns="0" bIns="0" rtlCol="0">
            <a:spAutoFit/>
          </a:bodyPr>
          <a:lstStyle/>
          <a:p>
            <a:pPr algn="ctr"/>
            <a:r>
              <a:rPr lang="de-DE"/>
              <a:t>nein</a:t>
            </a:r>
          </a:p>
        </p:txBody>
      </p:sp>
      <p:sp>
        <p:nvSpPr>
          <p:cNvPr id="19" name="Textfeld 18">
            <a:extLst>
              <a:ext uri="{FF2B5EF4-FFF2-40B4-BE49-F238E27FC236}">
                <a16:creationId xmlns:a16="http://schemas.microsoft.com/office/drawing/2014/main" id="{4B72FD93-AA5D-7D71-BBF5-FE80923E852D}"/>
              </a:ext>
            </a:extLst>
          </p:cNvPr>
          <p:cNvSpPr txBox="1"/>
          <p:nvPr/>
        </p:nvSpPr>
        <p:spPr>
          <a:xfrm>
            <a:off x="2797785" y="5136238"/>
            <a:ext cx="488593" cy="276999"/>
          </a:xfrm>
          <a:prstGeom prst="rect">
            <a:avLst/>
          </a:prstGeom>
          <a:noFill/>
        </p:spPr>
        <p:txBody>
          <a:bodyPr wrap="square" lIns="0" tIns="0" rIns="0" bIns="0" rtlCol="0">
            <a:spAutoFit/>
          </a:bodyPr>
          <a:lstStyle/>
          <a:p>
            <a:pPr algn="ctr"/>
            <a:r>
              <a:rPr lang="de-DE"/>
              <a:t>nein</a:t>
            </a:r>
          </a:p>
        </p:txBody>
      </p:sp>
      <p:sp>
        <p:nvSpPr>
          <p:cNvPr id="26" name="Textfeld 25">
            <a:extLst>
              <a:ext uri="{FF2B5EF4-FFF2-40B4-BE49-F238E27FC236}">
                <a16:creationId xmlns:a16="http://schemas.microsoft.com/office/drawing/2014/main" id="{529A47A7-C0E2-275C-0534-4CE4651059F6}"/>
              </a:ext>
            </a:extLst>
          </p:cNvPr>
          <p:cNvSpPr txBox="1"/>
          <p:nvPr/>
        </p:nvSpPr>
        <p:spPr>
          <a:xfrm>
            <a:off x="6363353" y="4000036"/>
            <a:ext cx="4367842" cy="1477328"/>
          </a:xfrm>
          <a:prstGeom prst="rect">
            <a:avLst/>
          </a:prstGeom>
          <a:noFill/>
          <a:ln w="38100">
            <a:solidFill>
              <a:srgbClr val="C00000"/>
            </a:solidFill>
          </a:ln>
        </p:spPr>
        <p:txBody>
          <a:bodyPr wrap="square" rtlCol="0">
            <a:spAutoFit/>
          </a:bodyPr>
          <a:lstStyle/>
          <a:p>
            <a:r>
              <a:rPr lang="de-DE" u="sng" dirty="0"/>
              <a:t>Gefährdung</a:t>
            </a:r>
            <a:endParaRPr lang="de-DE" dirty="0"/>
          </a:p>
          <a:p>
            <a:r>
              <a:rPr lang="de-DE" dirty="0"/>
              <a:t>Sehr giftig für Wasserorganismen (H400)</a:t>
            </a:r>
          </a:p>
          <a:p>
            <a:endParaRPr lang="de-DE" dirty="0"/>
          </a:p>
          <a:p>
            <a:r>
              <a:rPr lang="de-DE" u="sng" dirty="0"/>
              <a:t>Vorsichtsmaßnahmen</a:t>
            </a:r>
          </a:p>
          <a:p>
            <a:r>
              <a:rPr lang="de-DE" dirty="0"/>
              <a:t>Freisetzung in die Umwelt vermeiden (P273)</a:t>
            </a:r>
          </a:p>
        </p:txBody>
      </p:sp>
      <p:cxnSp>
        <p:nvCxnSpPr>
          <p:cNvPr id="27" name="Gerade Verbindung mit Pfeil 26">
            <a:extLst>
              <a:ext uri="{FF2B5EF4-FFF2-40B4-BE49-F238E27FC236}">
                <a16:creationId xmlns:a16="http://schemas.microsoft.com/office/drawing/2014/main" id="{70833655-8D45-E1DB-C115-D4F0B41C0AB0}"/>
              </a:ext>
            </a:extLst>
          </p:cNvPr>
          <p:cNvCxnSpPr>
            <a:cxnSpLocks/>
          </p:cNvCxnSpPr>
          <p:nvPr/>
        </p:nvCxnSpPr>
        <p:spPr>
          <a:xfrm>
            <a:off x="5771853" y="4737928"/>
            <a:ext cx="576000" cy="0"/>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28" name="Textfeld 27">
            <a:extLst>
              <a:ext uri="{FF2B5EF4-FFF2-40B4-BE49-F238E27FC236}">
                <a16:creationId xmlns:a16="http://schemas.microsoft.com/office/drawing/2014/main" id="{528CE2CB-44A4-6976-88A4-22256C0C571C}"/>
              </a:ext>
            </a:extLst>
          </p:cNvPr>
          <p:cNvSpPr txBox="1"/>
          <p:nvPr/>
        </p:nvSpPr>
        <p:spPr>
          <a:xfrm>
            <a:off x="5812177" y="4404241"/>
            <a:ext cx="488593" cy="276999"/>
          </a:xfrm>
          <a:prstGeom prst="rect">
            <a:avLst/>
          </a:prstGeom>
          <a:noFill/>
        </p:spPr>
        <p:txBody>
          <a:bodyPr wrap="square" lIns="0" tIns="0" rIns="0" bIns="0" rtlCol="0">
            <a:spAutoFit/>
          </a:bodyPr>
          <a:lstStyle/>
          <a:p>
            <a:pPr algn="ctr"/>
            <a:r>
              <a:rPr lang="de-DE">
                <a:solidFill>
                  <a:srgbClr val="C00000"/>
                </a:solidFill>
              </a:rPr>
              <a:t>ja</a:t>
            </a:r>
          </a:p>
        </p:txBody>
      </p:sp>
      <p:cxnSp>
        <p:nvCxnSpPr>
          <p:cNvPr id="31" name="Gewinkelte Verbindung 17">
            <a:extLst>
              <a:ext uri="{FF2B5EF4-FFF2-40B4-BE49-F238E27FC236}">
                <a16:creationId xmlns:a16="http://schemas.microsoft.com/office/drawing/2014/main" id="{A9D073F2-58F2-9E28-68C5-F8D3DCB7FD88}"/>
              </a:ext>
            </a:extLst>
          </p:cNvPr>
          <p:cNvCxnSpPr>
            <a:cxnSpLocks/>
          </p:cNvCxnSpPr>
          <p:nvPr/>
        </p:nvCxnSpPr>
        <p:spPr>
          <a:xfrm rot="5400000">
            <a:off x="8392769" y="5779759"/>
            <a:ext cx="635584" cy="3"/>
          </a:xfrm>
          <a:prstGeom prst="bentConnector3">
            <a:avLst>
              <a:gd name="adj1" fmla="val 50000"/>
            </a:avLst>
          </a:prstGeom>
          <a:ln w="38100">
            <a:solidFill>
              <a:srgbClr val="7030A0"/>
            </a:solidFill>
            <a:tailEnd type="triangle"/>
          </a:ln>
        </p:spPr>
        <p:style>
          <a:lnRef idx="1">
            <a:schemeClr val="accent1"/>
          </a:lnRef>
          <a:fillRef idx="0">
            <a:schemeClr val="accent1"/>
          </a:fillRef>
          <a:effectRef idx="0">
            <a:schemeClr val="accent1"/>
          </a:effectRef>
          <a:fontRef idx="minor">
            <a:schemeClr val="tx1"/>
          </a:fontRef>
        </p:style>
      </p:cxnSp>
      <p:cxnSp>
        <p:nvCxnSpPr>
          <p:cNvPr id="32" name="Gewinkelte Verbindung 23">
            <a:extLst>
              <a:ext uri="{FF2B5EF4-FFF2-40B4-BE49-F238E27FC236}">
                <a16:creationId xmlns:a16="http://schemas.microsoft.com/office/drawing/2014/main" id="{49800385-2199-5481-3E53-791F2DDAE041}"/>
              </a:ext>
            </a:extLst>
          </p:cNvPr>
          <p:cNvCxnSpPr>
            <a:cxnSpLocks/>
          </p:cNvCxnSpPr>
          <p:nvPr/>
        </p:nvCxnSpPr>
        <p:spPr>
          <a:xfrm rot="16200000" flipH="1">
            <a:off x="5417321" y="2958367"/>
            <a:ext cx="1285065" cy="5021092"/>
          </a:xfrm>
          <a:prstGeom prst="bentConnector3">
            <a:avLst>
              <a:gd name="adj1" fmla="val 77795"/>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6" name="Titel 1">
            <a:extLst>
              <a:ext uri="{FF2B5EF4-FFF2-40B4-BE49-F238E27FC236}">
                <a16:creationId xmlns:a16="http://schemas.microsoft.com/office/drawing/2014/main" id="{1A3B224E-196F-EE4D-7657-E7D28567A540}"/>
              </a:ext>
            </a:extLst>
          </p:cNvPr>
          <p:cNvSpPr txBox="1">
            <a:spLocks noGrp="1"/>
          </p:cNvSpPr>
          <p:nvPr>
            <p:ph type="title"/>
          </p:nvPr>
        </p:nvSpPr>
        <p:spPr>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sz="3200" b="1" err="1"/>
              <a:t>RiSU</a:t>
            </a:r>
            <a:r>
              <a:rPr lang="de-DE" sz="3200" b="1"/>
              <a:t> – Flussdiagramm</a:t>
            </a:r>
            <a:endParaRPr lang="de-AT" sz="3200"/>
          </a:p>
        </p:txBody>
      </p:sp>
      <p:grpSp>
        <p:nvGrpSpPr>
          <p:cNvPr id="44" name="Gruppieren 43">
            <a:extLst>
              <a:ext uri="{FF2B5EF4-FFF2-40B4-BE49-F238E27FC236}">
                <a16:creationId xmlns:a16="http://schemas.microsoft.com/office/drawing/2014/main" id="{19E099D2-AD82-39ED-26F6-7E84A3787CD5}"/>
              </a:ext>
            </a:extLst>
          </p:cNvPr>
          <p:cNvGrpSpPr/>
          <p:nvPr/>
        </p:nvGrpSpPr>
        <p:grpSpPr>
          <a:xfrm>
            <a:off x="3540135" y="1509482"/>
            <a:ext cx="5034249" cy="2947567"/>
            <a:chOff x="3598188" y="4303477"/>
            <a:chExt cx="5034249" cy="2947567"/>
          </a:xfrm>
        </p:grpSpPr>
        <p:cxnSp>
          <p:nvCxnSpPr>
            <p:cNvPr id="45" name="Gewinkelte Verbindung 14">
              <a:extLst>
                <a:ext uri="{FF2B5EF4-FFF2-40B4-BE49-F238E27FC236}">
                  <a16:creationId xmlns:a16="http://schemas.microsoft.com/office/drawing/2014/main" id="{2F6F0BCE-EFF5-1CC9-3705-0496E263750C}"/>
                </a:ext>
              </a:extLst>
            </p:cNvPr>
            <p:cNvCxnSpPr>
              <a:cxnSpLocks/>
              <a:endCxn id="13" idx="0"/>
            </p:cNvCxnSpPr>
            <p:nvPr/>
          </p:nvCxnSpPr>
          <p:spPr>
            <a:xfrm flipH="1">
              <a:off x="3607360" y="5408696"/>
              <a:ext cx="5342" cy="1842348"/>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47" name="Gewinkelte Verbindung 14">
              <a:extLst>
                <a:ext uri="{FF2B5EF4-FFF2-40B4-BE49-F238E27FC236}">
                  <a16:creationId xmlns:a16="http://schemas.microsoft.com/office/drawing/2014/main" id="{EB58FE50-2351-234A-4152-D02712805156}"/>
                </a:ext>
              </a:extLst>
            </p:cNvPr>
            <p:cNvCxnSpPr>
              <a:cxnSpLocks/>
            </p:cNvCxnSpPr>
            <p:nvPr/>
          </p:nvCxnSpPr>
          <p:spPr>
            <a:xfrm>
              <a:off x="8632437" y="4303477"/>
              <a:ext cx="0" cy="1114422"/>
            </a:xfrm>
            <a:prstGeom prst="straightConnector1">
              <a:avLst/>
            </a:prstGeom>
            <a:ln w="38100">
              <a:solidFill>
                <a:srgbClr val="C0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8" name="Gewinkelte Verbindung 14">
              <a:extLst>
                <a:ext uri="{FF2B5EF4-FFF2-40B4-BE49-F238E27FC236}">
                  <a16:creationId xmlns:a16="http://schemas.microsoft.com/office/drawing/2014/main" id="{1D1364DC-15DB-FBDD-E307-76EC05EB4ACC}"/>
                </a:ext>
              </a:extLst>
            </p:cNvPr>
            <p:cNvCxnSpPr>
              <a:cxnSpLocks/>
            </p:cNvCxnSpPr>
            <p:nvPr/>
          </p:nvCxnSpPr>
          <p:spPr>
            <a:xfrm flipV="1">
              <a:off x="3598188" y="5408696"/>
              <a:ext cx="5034249" cy="11445"/>
            </a:xfrm>
            <a:prstGeom prst="straightConnector1">
              <a:avLst/>
            </a:prstGeom>
            <a:ln w="38100">
              <a:solidFill>
                <a:srgbClr val="C00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49" name="Textfeld 48">
            <a:extLst>
              <a:ext uri="{FF2B5EF4-FFF2-40B4-BE49-F238E27FC236}">
                <a16:creationId xmlns:a16="http://schemas.microsoft.com/office/drawing/2014/main" id="{AA0DC37A-61C4-A25E-B69E-E600C5AB14F3}"/>
              </a:ext>
            </a:extLst>
          </p:cNvPr>
          <p:cNvSpPr txBox="1"/>
          <p:nvPr/>
        </p:nvSpPr>
        <p:spPr>
          <a:xfrm>
            <a:off x="492705" y="6143017"/>
            <a:ext cx="1774330" cy="369332"/>
          </a:xfrm>
          <a:prstGeom prst="rect">
            <a:avLst/>
          </a:prstGeom>
          <a:solidFill>
            <a:schemeClr val="accent1">
              <a:lumMod val="60000"/>
              <a:lumOff val="40000"/>
            </a:schemeClr>
          </a:solidFill>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de-DE"/>
              <a:t>Präsentation </a:t>
            </a:r>
            <a:r>
              <a:rPr lang="de-DE" err="1"/>
              <a:t>SuS</a:t>
            </a:r>
            <a:endParaRPr lang="de-AT"/>
          </a:p>
        </p:txBody>
      </p:sp>
      <p:cxnSp>
        <p:nvCxnSpPr>
          <p:cNvPr id="53" name="Gewinkelte Verbindung 17">
            <a:extLst>
              <a:ext uri="{FF2B5EF4-FFF2-40B4-BE49-F238E27FC236}">
                <a16:creationId xmlns:a16="http://schemas.microsoft.com/office/drawing/2014/main" id="{F4F876BB-7B2B-DAEE-343C-015FCA7DBD92}"/>
              </a:ext>
            </a:extLst>
          </p:cNvPr>
          <p:cNvCxnSpPr>
            <a:cxnSpLocks/>
          </p:cNvCxnSpPr>
          <p:nvPr/>
        </p:nvCxnSpPr>
        <p:spPr>
          <a:xfrm rot="5400000">
            <a:off x="8392769" y="5779760"/>
            <a:ext cx="635584" cy="3"/>
          </a:xfrm>
          <a:prstGeom prst="bentConnector3">
            <a:avLst>
              <a:gd name="adj1" fmla="val 50000"/>
            </a:avLst>
          </a:prstGeom>
          <a:ln w="38100">
            <a:solidFill>
              <a:srgbClr val="7030A0"/>
            </a:solidFill>
            <a:tailEnd type="triangle"/>
          </a:ln>
        </p:spPr>
        <p:style>
          <a:lnRef idx="1">
            <a:schemeClr val="accent1"/>
          </a:lnRef>
          <a:fillRef idx="0">
            <a:schemeClr val="accent1"/>
          </a:fillRef>
          <a:effectRef idx="0">
            <a:schemeClr val="accent1"/>
          </a:effectRef>
          <a:fontRef idx="minor">
            <a:schemeClr val="tx1"/>
          </a:fontRef>
        </p:style>
      </p:cxnSp>
      <p:cxnSp>
        <p:nvCxnSpPr>
          <p:cNvPr id="54" name="Gewinkelte Verbindung 23">
            <a:extLst>
              <a:ext uri="{FF2B5EF4-FFF2-40B4-BE49-F238E27FC236}">
                <a16:creationId xmlns:a16="http://schemas.microsoft.com/office/drawing/2014/main" id="{6CBC3656-49F9-32D6-3618-9F0AC1E91E93}"/>
              </a:ext>
            </a:extLst>
          </p:cNvPr>
          <p:cNvCxnSpPr>
            <a:cxnSpLocks/>
          </p:cNvCxnSpPr>
          <p:nvPr/>
        </p:nvCxnSpPr>
        <p:spPr>
          <a:xfrm rot="16200000" flipH="1">
            <a:off x="5417322" y="2958369"/>
            <a:ext cx="1285065" cy="5021092"/>
          </a:xfrm>
          <a:prstGeom prst="bentConnector3">
            <a:avLst>
              <a:gd name="adj1" fmla="val 77795"/>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75334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63119ECA-5D86-BEED-502D-0DF602CB6D7C}"/>
              </a:ext>
            </a:extLst>
          </p:cNvPr>
          <p:cNvSpPr>
            <a:spLocks noGrp="1"/>
          </p:cNvSpPr>
          <p:nvPr>
            <p:ph idx="1"/>
          </p:nvPr>
        </p:nvSpPr>
        <p:spPr>
          <a:ln w="38100">
            <a:solidFill>
              <a:srgbClr val="7030A0"/>
            </a:solidFill>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fontScale="92500" lnSpcReduction="10000"/>
          </a:bodyPr>
          <a:lstStyle/>
          <a:p>
            <a:pPr marL="0" indent="0">
              <a:buNone/>
            </a:pPr>
            <a:r>
              <a:rPr lang="de-DE" b="1" dirty="0">
                <a:solidFill>
                  <a:srgbClr val="C00000"/>
                </a:solidFill>
              </a:rPr>
              <a:t>--&gt; Beispiele von der Toolbox (Goldammer) für einen Beispielsatz aus der Unterrichtskonzeption adaptieren:</a:t>
            </a:r>
            <a:endParaRPr lang="de-DE" dirty="0">
              <a:solidFill>
                <a:srgbClr val="000000"/>
              </a:solidFill>
              <a:cs typeface="Calibri" panose="020F0502020204030204"/>
            </a:endParaRPr>
          </a:p>
          <a:p>
            <a:pPr marL="0" indent="0">
              <a:buNone/>
            </a:pPr>
            <a:endParaRPr lang="de-DE" b="1" dirty="0">
              <a:solidFill>
                <a:srgbClr val="C00000"/>
              </a:solidFill>
              <a:cs typeface="Calibri"/>
            </a:endParaRPr>
          </a:p>
          <a:p>
            <a:pPr marL="0" indent="0">
              <a:buNone/>
            </a:pPr>
            <a:r>
              <a:rPr lang="de-AT" dirty="0">
                <a:solidFill>
                  <a:srgbClr val="7030A0"/>
                </a:solidFill>
                <a:cs typeface="Calibri"/>
              </a:rPr>
              <a:t>Wenn wir im Chemielabor mit Brom arbeiten, dann müssen wir diese Arbeit unter einem Dampfabzug machen. (Mündlichkeit)</a:t>
            </a:r>
          </a:p>
          <a:p>
            <a:pPr marL="0" indent="0">
              <a:buNone/>
            </a:pPr>
            <a:r>
              <a:rPr lang="de-AT" dirty="0">
                <a:solidFill>
                  <a:srgbClr val="7030A0"/>
                </a:solidFill>
                <a:cs typeface="Calibri"/>
              </a:rPr>
              <a:t>Wenn im Labor mit Brom gearbeitet wird, muss dies unter einem Abzug erfolgen. (weniger komplexe Schriftlichkeit)</a:t>
            </a:r>
          </a:p>
          <a:p>
            <a:pPr marL="0" indent="0">
              <a:buNone/>
            </a:pPr>
            <a:r>
              <a:rPr lang="de-AT" dirty="0">
                <a:solidFill>
                  <a:srgbClr val="7030A0"/>
                </a:solidFill>
                <a:cs typeface="Calibri"/>
              </a:rPr>
              <a:t>Arbeitet man im Labor mit Brom, muss dies unter einem Abzug erfolgen. (komplexere Schriftlichkeit)</a:t>
            </a:r>
          </a:p>
          <a:p>
            <a:pPr marL="0" indent="0">
              <a:buNone/>
            </a:pPr>
            <a:r>
              <a:rPr lang="de-AT" dirty="0">
                <a:solidFill>
                  <a:srgbClr val="7030A0"/>
                </a:solidFill>
                <a:cs typeface="Calibri"/>
              </a:rPr>
              <a:t>Bei der Arbeit im Labor mit Brom muss dies unter einem Abzug erfolgen. (andere Form der komplexeren Schriftlichkeit)</a:t>
            </a:r>
          </a:p>
          <a:p>
            <a:pPr marL="0" indent="0">
              <a:buNone/>
            </a:pPr>
            <a:endParaRPr lang="de-DE" b="1" dirty="0">
              <a:solidFill>
                <a:srgbClr val="C00000"/>
              </a:solidFill>
              <a:cs typeface="Calibri"/>
            </a:endParaRPr>
          </a:p>
        </p:txBody>
      </p:sp>
      <p:cxnSp>
        <p:nvCxnSpPr>
          <p:cNvPr id="5" name="Gewinkelte Verbindung 17">
            <a:extLst>
              <a:ext uri="{FF2B5EF4-FFF2-40B4-BE49-F238E27FC236}">
                <a16:creationId xmlns:a16="http://schemas.microsoft.com/office/drawing/2014/main" id="{CE40B64C-B1A8-4BDB-4F00-2EC9FA7DFB13}"/>
              </a:ext>
            </a:extLst>
          </p:cNvPr>
          <p:cNvCxnSpPr>
            <a:cxnSpLocks/>
          </p:cNvCxnSpPr>
          <p:nvPr/>
        </p:nvCxnSpPr>
        <p:spPr>
          <a:xfrm rot="5400000">
            <a:off x="8392769" y="1490812"/>
            <a:ext cx="635584" cy="3"/>
          </a:xfrm>
          <a:prstGeom prst="bentConnector3">
            <a:avLst>
              <a:gd name="adj1" fmla="val 50000"/>
            </a:avLst>
          </a:prstGeom>
          <a:ln w="38100">
            <a:solidFill>
              <a:srgbClr val="7030A0"/>
            </a:solidFill>
            <a:tailEnd type="triangle"/>
          </a:ln>
        </p:spPr>
        <p:style>
          <a:lnRef idx="1">
            <a:schemeClr val="accent1"/>
          </a:lnRef>
          <a:fillRef idx="0">
            <a:schemeClr val="accent1"/>
          </a:fillRef>
          <a:effectRef idx="0">
            <a:schemeClr val="accent1"/>
          </a:effectRef>
          <a:fontRef idx="minor">
            <a:schemeClr val="tx1"/>
          </a:fontRef>
        </p:style>
      </p:cxnSp>
      <p:cxnSp>
        <p:nvCxnSpPr>
          <p:cNvPr id="6" name="Gewinkelte Verbindung 23">
            <a:extLst>
              <a:ext uri="{FF2B5EF4-FFF2-40B4-BE49-F238E27FC236}">
                <a16:creationId xmlns:a16="http://schemas.microsoft.com/office/drawing/2014/main" id="{BC678D9F-55BE-067B-25DA-ED2C8154A876}"/>
              </a:ext>
            </a:extLst>
          </p:cNvPr>
          <p:cNvCxnSpPr>
            <a:cxnSpLocks/>
          </p:cNvCxnSpPr>
          <p:nvPr/>
        </p:nvCxnSpPr>
        <p:spPr>
          <a:xfrm rot="16200000" flipH="1">
            <a:off x="5417322" y="-1337837"/>
            <a:ext cx="1285065" cy="5021092"/>
          </a:xfrm>
          <a:prstGeom prst="bentConnector3">
            <a:avLst>
              <a:gd name="adj1" fmla="val 77795"/>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2" name="Grafik 9">
            <a:extLst>
              <a:ext uri="{FF2B5EF4-FFF2-40B4-BE49-F238E27FC236}">
                <a16:creationId xmlns:a16="http://schemas.microsoft.com/office/drawing/2014/main" id="{232928F5-456B-7EAA-41F1-185B870BC755}"/>
              </a:ext>
            </a:extLst>
          </p:cNvPr>
          <p:cNvPicPr>
            <a:picLocks noChangeAspect="1"/>
          </p:cNvPicPr>
          <p:nvPr/>
        </p:nvPicPr>
        <p:blipFill>
          <a:blip r:embed="rId3"/>
          <a:stretch>
            <a:fillRect/>
          </a:stretch>
        </p:blipFill>
        <p:spPr>
          <a:xfrm>
            <a:off x="10092027" y="387013"/>
            <a:ext cx="1261773" cy="1103226"/>
          </a:xfrm>
          <a:prstGeom prst="rect">
            <a:avLst/>
          </a:prstGeom>
        </p:spPr>
      </p:pic>
      <p:sp>
        <p:nvSpPr>
          <p:cNvPr id="7" name="Sprechblase: rechteckig mit abgerundeten Ecken 6">
            <a:extLst>
              <a:ext uri="{FF2B5EF4-FFF2-40B4-BE49-F238E27FC236}">
                <a16:creationId xmlns:a16="http://schemas.microsoft.com/office/drawing/2014/main" id="{4F3F0BE2-1C16-5354-3426-BF3B99CAC436}"/>
              </a:ext>
            </a:extLst>
          </p:cNvPr>
          <p:cNvSpPr/>
          <p:nvPr/>
        </p:nvSpPr>
        <p:spPr>
          <a:xfrm>
            <a:off x="4280861" y="497194"/>
            <a:ext cx="5494511" cy="1160738"/>
          </a:xfrm>
          <a:prstGeom prst="wedgeRoundRectCallout">
            <a:avLst>
              <a:gd name="adj1" fmla="val 57934"/>
              <a:gd name="adj2" fmla="val -14402"/>
              <a:gd name="adj3" fmla="val 16667"/>
            </a:avLst>
          </a:prstGeom>
        </p:spPr>
        <p:style>
          <a:lnRef idx="2">
            <a:schemeClr val="accent2"/>
          </a:lnRef>
          <a:fillRef idx="1">
            <a:schemeClr val="lt1"/>
          </a:fillRef>
          <a:effectRef idx="0">
            <a:schemeClr val="accent2"/>
          </a:effectRef>
          <a:fontRef idx="minor">
            <a:schemeClr val="dk1"/>
          </a:fontRef>
        </p:style>
        <p:txBody>
          <a:bodyPr lIns="91440" tIns="45720" rIns="91440" bIns="45720" rtlCol="0" anchor="ctr"/>
          <a:lstStyle/>
          <a:p>
            <a:pPr algn="ctr"/>
            <a:r>
              <a:rPr lang="de-DE" dirty="0"/>
              <a:t>Brauchst du Hilfe beim Formulieren von Wenn-dann-Sätzen? Scanne den QR-Code und lies dir den Inhalt durch. </a:t>
            </a:r>
            <a:endParaRPr lang="de-AT" dirty="0"/>
          </a:p>
        </p:txBody>
      </p:sp>
      <p:sp>
        <p:nvSpPr>
          <p:cNvPr id="8" name="Textfeld 7">
            <a:extLst>
              <a:ext uri="{FF2B5EF4-FFF2-40B4-BE49-F238E27FC236}">
                <a16:creationId xmlns:a16="http://schemas.microsoft.com/office/drawing/2014/main" id="{B6B0345A-073D-7D35-4E26-D8E5634191E5}"/>
              </a:ext>
            </a:extLst>
          </p:cNvPr>
          <p:cNvSpPr txBox="1"/>
          <p:nvPr/>
        </p:nvSpPr>
        <p:spPr>
          <a:xfrm>
            <a:off x="9549199" y="6228791"/>
            <a:ext cx="2242457"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de-DE"/>
              <a:t>Information für </a:t>
            </a:r>
            <a:r>
              <a:rPr lang="de-DE" err="1"/>
              <a:t>LuL</a:t>
            </a:r>
            <a:endParaRPr lang="de-AT"/>
          </a:p>
        </p:txBody>
      </p:sp>
    </p:spTree>
    <p:extLst>
      <p:ext uri="{BB962C8B-B14F-4D97-AF65-F5344CB8AC3E}">
        <p14:creationId xmlns:p14="http://schemas.microsoft.com/office/powerpoint/2010/main" val="1888025435"/>
      </p:ext>
    </p:extLst>
  </p:cSld>
  <p:clrMapOvr>
    <a:masterClrMapping/>
  </p:clrMapOvr>
  <p:extLst>
    <p:ext uri="{6950BFC3-D8DA-4A85-94F7-54DA5524770B}">
      <p188:commentRel xmlns:p188="http://schemas.microsoft.com/office/powerpoint/2018/8/main" r:id="rId2"/>
    </p:ext>
  </p:extLs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63119ECA-5D86-BEED-502D-0DF602CB6D7C}"/>
              </a:ext>
            </a:extLst>
          </p:cNvPr>
          <p:cNvSpPr>
            <a:spLocks noGrp="1"/>
          </p:cNvSpPr>
          <p:nvPr>
            <p:ph idx="1"/>
          </p:nvPr>
        </p:nvSpPr>
        <p:spPr>
          <a:ln w="38100">
            <a:solidFill>
              <a:srgbClr val="7030A0"/>
            </a:solidFill>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fontScale="92500" lnSpcReduction="10000"/>
          </a:bodyPr>
          <a:lstStyle/>
          <a:p>
            <a:pPr marL="0" indent="0">
              <a:buNone/>
            </a:pPr>
            <a:r>
              <a:rPr lang="de-DE" b="1" dirty="0">
                <a:solidFill>
                  <a:srgbClr val="C00000"/>
                </a:solidFill>
              </a:rPr>
              <a:t>Ergebnis </a:t>
            </a:r>
            <a:r>
              <a:rPr lang="de-DE" dirty="0">
                <a:solidFill>
                  <a:srgbClr val="C00000"/>
                </a:solidFill>
              </a:rPr>
              <a:t>der </a:t>
            </a:r>
            <a:r>
              <a:rPr lang="de-DE" dirty="0">
                <a:solidFill>
                  <a:srgbClr val="7030A0"/>
                </a:solidFill>
              </a:rPr>
              <a:t>Gefährdungsbeurteilung</a:t>
            </a:r>
          </a:p>
          <a:p>
            <a:pPr marL="0" indent="0">
              <a:buNone/>
            </a:pPr>
            <a:r>
              <a:rPr lang="de-DE" dirty="0">
                <a:solidFill>
                  <a:srgbClr val="7030A0"/>
                </a:solidFill>
              </a:rPr>
              <a:t>Wenn im Labor mit Brom gearbeitet wird, (dann) muss dies unter einem Abzug erfolgen. Als zusätzliche </a:t>
            </a:r>
            <a:r>
              <a:rPr lang="de-DE" dirty="0" err="1">
                <a:solidFill>
                  <a:srgbClr val="7030A0"/>
                </a:solidFill>
              </a:rPr>
              <a:t>Schutzmaẞnahme</a:t>
            </a:r>
            <a:r>
              <a:rPr lang="de-DE" dirty="0">
                <a:solidFill>
                  <a:srgbClr val="7030A0"/>
                </a:solidFill>
              </a:rPr>
              <a:t> sind Schutzhandschuhe, Schutzkleidung und Augenschutz zu tragen. Entweicht Bromdampf, besteht Lebensgefahr. Eine Freisetzung in die Umwelt ist zu vermeiden. </a:t>
            </a:r>
            <a:endParaRPr lang="de-DE" dirty="0">
              <a:solidFill>
                <a:srgbClr val="7030A0"/>
              </a:solidFill>
              <a:cs typeface="Calibri"/>
            </a:endParaRPr>
          </a:p>
          <a:p>
            <a:pPr marL="0" indent="0">
              <a:buNone/>
            </a:pPr>
            <a:r>
              <a:rPr lang="de-DE" dirty="0">
                <a:solidFill>
                  <a:srgbClr val="7030A0"/>
                </a:solidFill>
              </a:rPr>
              <a:t>Wird Bromdampf eingeatmet, ist die Person an die frische Luft zu bringen und die Giftzentrale oder ein Arzt zu konsultieren. Bei einer Berührung mit der Haut ist die betroffene Stelle sofort mit Wasser abzuwaschen. Bei Kontakt mit den Augen sollen diese behutsam mit Wasser gespült werden. Wenn die betroffene Person Kontaktlinsen trägt, sollen diese nach Möglichkeit entfernt werden. </a:t>
            </a:r>
          </a:p>
          <a:p>
            <a:pPr marL="0" indent="0">
              <a:buNone/>
            </a:pPr>
            <a:r>
              <a:rPr lang="de-DE" dirty="0">
                <a:solidFill>
                  <a:srgbClr val="7030A0"/>
                </a:solidFill>
                <a:cs typeface="Calibri"/>
                <a:sym typeface="Wingdings" panose="05000000000000000000" pitchFamily="2" charset="2"/>
              </a:rPr>
              <a:t></a:t>
            </a:r>
            <a:r>
              <a:rPr lang="de-DE" dirty="0">
                <a:solidFill>
                  <a:srgbClr val="7030A0"/>
                </a:solidFill>
                <a:cs typeface="Calibri"/>
              </a:rPr>
              <a:t> Schriftlichkeit</a:t>
            </a:r>
          </a:p>
        </p:txBody>
      </p:sp>
      <p:cxnSp>
        <p:nvCxnSpPr>
          <p:cNvPr id="5" name="Gewinkelte Verbindung 17">
            <a:extLst>
              <a:ext uri="{FF2B5EF4-FFF2-40B4-BE49-F238E27FC236}">
                <a16:creationId xmlns:a16="http://schemas.microsoft.com/office/drawing/2014/main" id="{CE40B64C-B1A8-4BDB-4F00-2EC9FA7DFB13}"/>
              </a:ext>
            </a:extLst>
          </p:cNvPr>
          <p:cNvCxnSpPr>
            <a:cxnSpLocks/>
          </p:cNvCxnSpPr>
          <p:nvPr/>
        </p:nvCxnSpPr>
        <p:spPr>
          <a:xfrm rot="5400000">
            <a:off x="8392769" y="1490812"/>
            <a:ext cx="635584" cy="3"/>
          </a:xfrm>
          <a:prstGeom prst="bentConnector3">
            <a:avLst>
              <a:gd name="adj1" fmla="val 50000"/>
            </a:avLst>
          </a:prstGeom>
          <a:ln w="38100">
            <a:solidFill>
              <a:srgbClr val="7030A0"/>
            </a:solidFill>
            <a:tailEnd type="triangle"/>
          </a:ln>
        </p:spPr>
        <p:style>
          <a:lnRef idx="1">
            <a:schemeClr val="accent1"/>
          </a:lnRef>
          <a:fillRef idx="0">
            <a:schemeClr val="accent1"/>
          </a:fillRef>
          <a:effectRef idx="0">
            <a:schemeClr val="accent1"/>
          </a:effectRef>
          <a:fontRef idx="minor">
            <a:schemeClr val="tx1"/>
          </a:fontRef>
        </p:style>
      </p:cxnSp>
      <p:cxnSp>
        <p:nvCxnSpPr>
          <p:cNvPr id="6" name="Gewinkelte Verbindung 23">
            <a:extLst>
              <a:ext uri="{FF2B5EF4-FFF2-40B4-BE49-F238E27FC236}">
                <a16:creationId xmlns:a16="http://schemas.microsoft.com/office/drawing/2014/main" id="{BC678D9F-55BE-067B-25DA-ED2C8154A876}"/>
              </a:ext>
            </a:extLst>
          </p:cNvPr>
          <p:cNvCxnSpPr>
            <a:cxnSpLocks/>
          </p:cNvCxnSpPr>
          <p:nvPr/>
        </p:nvCxnSpPr>
        <p:spPr>
          <a:xfrm rot="16200000" flipH="1">
            <a:off x="5417322" y="-1337837"/>
            <a:ext cx="1285065" cy="5021092"/>
          </a:xfrm>
          <a:prstGeom prst="bentConnector3">
            <a:avLst>
              <a:gd name="adj1" fmla="val 77795"/>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2" name="Grafik 9">
            <a:extLst>
              <a:ext uri="{FF2B5EF4-FFF2-40B4-BE49-F238E27FC236}">
                <a16:creationId xmlns:a16="http://schemas.microsoft.com/office/drawing/2014/main" id="{232928F5-456B-7EAA-41F1-185B870BC755}"/>
              </a:ext>
            </a:extLst>
          </p:cNvPr>
          <p:cNvPicPr>
            <a:picLocks noChangeAspect="1"/>
          </p:cNvPicPr>
          <p:nvPr/>
        </p:nvPicPr>
        <p:blipFill>
          <a:blip r:embed="rId2"/>
          <a:stretch>
            <a:fillRect/>
          </a:stretch>
        </p:blipFill>
        <p:spPr>
          <a:xfrm>
            <a:off x="10092027" y="387013"/>
            <a:ext cx="1261773" cy="1103226"/>
          </a:xfrm>
          <a:prstGeom prst="rect">
            <a:avLst/>
          </a:prstGeom>
        </p:spPr>
      </p:pic>
      <p:sp>
        <p:nvSpPr>
          <p:cNvPr id="7" name="Sprechblase: rechteckig mit abgerundeten Ecken 6">
            <a:extLst>
              <a:ext uri="{FF2B5EF4-FFF2-40B4-BE49-F238E27FC236}">
                <a16:creationId xmlns:a16="http://schemas.microsoft.com/office/drawing/2014/main" id="{4F3F0BE2-1C16-5354-3426-BF3B99CAC436}"/>
              </a:ext>
            </a:extLst>
          </p:cNvPr>
          <p:cNvSpPr/>
          <p:nvPr/>
        </p:nvSpPr>
        <p:spPr>
          <a:xfrm>
            <a:off x="4280861" y="497194"/>
            <a:ext cx="5494511" cy="1160738"/>
          </a:xfrm>
          <a:prstGeom prst="wedgeRoundRectCallout">
            <a:avLst>
              <a:gd name="adj1" fmla="val 57934"/>
              <a:gd name="adj2" fmla="val -14402"/>
              <a:gd name="adj3" fmla="val 16667"/>
            </a:avLst>
          </a:prstGeom>
        </p:spPr>
        <p:style>
          <a:lnRef idx="2">
            <a:schemeClr val="accent2"/>
          </a:lnRef>
          <a:fillRef idx="1">
            <a:schemeClr val="lt1"/>
          </a:fillRef>
          <a:effectRef idx="0">
            <a:schemeClr val="accent2"/>
          </a:effectRef>
          <a:fontRef idx="minor">
            <a:schemeClr val="dk1"/>
          </a:fontRef>
        </p:style>
        <p:txBody>
          <a:bodyPr lIns="91440" tIns="45720" rIns="91440" bIns="45720" rtlCol="0" anchor="ctr"/>
          <a:lstStyle/>
          <a:p>
            <a:pPr algn="ctr"/>
            <a:r>
              <a:rPr lang="de-DE" b="1"/>
              <a:t>Was sagen uns die Informationen des Flussdiagramms zur Gefährdungsbeurteilung?</a:t>
            </a:r>
            <a:endParaRPr lang="de-DE">
              <a:cs typeface="Calibri"/>
            </a:endParaRPr>
          </a:p>
        </p:txBody>
      </p:sp>
      <p:sp>
        <p:nvSpPr>
          <p:cNvPr id="8" name="Textfeld 7">
            <a:extLst>
              <a:ext uri="{FF2B5EF4-FFF2-40B4-BE49-F238E27FC236}">
                <a16:creationId xmlns:a16="http://schemas.microsoft.com/office/drawing/2014/main" id="{30B635D7-826A-E187-95B0-6AFCA7CF828B}"/>
              </a:ext>
            </a:extLst>
          </p:cNvPr>
          <p:cNvSpPr txBox="1"/>
          <p:nvPr/>
        </p:nvSpPr>
        <p:spPr>
          <a:xfrm>
            <a:off x="9549199" y="6228791"/>
            <a:ext cx="2242457"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de-DE"/>
              <a:t>Information für </a:t>
            </a:r>
            <a:r>
              <a:rPr lang="de-DE" err="1"/>
              <a:t>LuL</a:t>
            </a:r>
            <a:endParaRPr lang="de-AT"/>
          </a:p>
        </p:txBody>
      </p:sp>
    </p:spTree>
    <p:extLst>
      <p:ext uri="{BB962C8B-B14F-4D97-AF65-F5344CB8AC3E}">
        <p14:creationId xmlns:p14="http://schemas.microsoft.com/office/powerpoint/2010/main" val="357399391"/>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ADD64186320F034D96DF7923188D52B4" ma:contentTypeVersion="19" ma:contentTypeDescription="Ein neues Dokument erstellen." ma:contentTypeScope="" ma:versionID="a1028d19c186a3217d132f9d198def45">
  <xsd:schema xmlns:xsd="http://www.w3.org/2001/XMLSchema" xmlns:xs="http://www.w3.org/2001/XMLSchema" xmlns:p="http://schemas.microsoft.com/office/2006/metadata/properties" xmlns:ns2="3b7bdf44-c9f6-4e8a-b11e-38f1350b0e6e" xmlns:ns3="c72df712-2aa3-4210-9adc-1892eb12471a" targetNamespace="http://schemas.microsoft.com/office/2006/metadata/properties" ma:root="true" ma:fieldsID="abafeaa9a534ccaca465191de0319517" ns2:_="" ns3:_="">
    <xsd:import namespace="3b7bdf44-c9f6-4e8a-b11e-38f1350b0e6e"/>
    <xsd:import namespace="c72df712-2aa3-4210-9adc-1892eb12471a"/>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3:lcf76f155ced4ddcb4097134ff3c332f" minOccurs="0"/>
                <xsd:element ref="ns2:TaxCatchAll" minOccurs="0"/>
                <xsd:element ref="ns3:MediaServiceGenerationTime" minOccurs="0"/>
                <xsd:element ref="ns3:MediaServiceEventHashCode" minOccurs="0"/>
                <xsd:element ref="ns3:MediaServiceDateTaken" minOccurs="0"/>
                <xsd:element ref="ns3:MediaLengthInSeconds" minOccurs="0"/>
                <xsd:element ref="ns3:MediaServiceOCR" minOccurs="0"/>
                <xsd:element ref="ns3:MediaServiceLocation" minOccurs="0"/>
                <xsd:element ref="ns2:SharedWithUsers" minOccurs="0"/>
                <xsd:element ref="ns2:SharedWithDetails" minOccurs="0"/>
                <xsd:element ref="ns3:Zielgruppen" minOccurs="0"/>
                <xsd:element ref="ns3:_ModernAudienceTargetUserField" minOccurs="0"/>
                <xsd:element ref="ns3:_ModernAudienceAadObjectIds" minOccurs="0"/>
                <xsd:element ref="ns3:MediaServiceAutoKeyPoints" minOccurs="0"/>
                <xsd:element ref="ns3:MediaServiceKeyPoints"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b7bdf44-c9f6-4e8a-b11e-38f1350b0e6e" elementFormDefault="qualified">
    <xsd:import namespace="http://schemas.microsoft.com/office/2006/documentManagement/types"/>
    <xsd:import namespace="http://schemas.microsoft.com/office/infopath/2007/PartnerControls"/>
    <xsd:element name="_dlc_DocId" ma:index="8" nillable="true" ma:displayName="Wert der Dokument-ID" ma:description="Der Wert der diesem Element zugewiesenen Dokument-ID." ma:indexed="true" ma:internalName="_dlc_DocId" ma:readOnly="true">
      <xsd:simpleType>
        <xsd:restriction base="dms:Text"/>
      </xsd:simpleType>
    </xsd:element>
    <xsd:element name="_dlc_DocIdUrl" ma:index="9" nillable="true" ma:displayName="Dokument-ID" ma:description="Permanenter Hyperlink zu diesem Dok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TaxCatchAll" ma:index="15" nillable="true" ma:displayName="Taxonomy Catch All Column" ma:hidden="true" ma:list="{9d09337e-07c5-47c2-a1d3-2e749f4da68e}" ma:internalName="TaxCatchAll" ma:showField="CatchAllData" ma:web="3b7bdf44-c9f6-4e8a-b11e-38f1350b0e6e">
      <xsd:complexType>
        <xsd:complexContent>
          <xsd:extension base="dms:MultiChoiceLookup">
            <xsd:sequence>
              <xsd:element name="Value" type="dms:Lookup" maxOccurs="unbounded" minOccurs="0" nillable="true"/>
            </xsd:sequence>
          </xsd:extension>
        </xsd:complexContent>
      </xsd:complexType>
    </xsd:element>
    <xsd:element name="SharedWithUsers" ma:index="22"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Freigegeben für -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72df712-2aa3-4210-9adc-1892eb12471a"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lcf76f155ced4ddcb4097134ff3c332f" ma:index="14" nillable="true" ma:taxonomy="true" ma:internalName="lcf76f155ced4ddcb4097134ff3c332f" ma:taxonomyFieldName="MediaServiceImageTags" ma:displayName="Bildmarkierungen" ma:readOnly="false" ma:fieldId="{5cf76f15-5ced-4ddc-b409-7134ff3c332f}" ma:taxonomyMulti="true" ma:sspId="261aa062-f5c6-4e15-b0ce-babc8f52b4d1" ma:termSetId="09814cd3-568e-fe90-9814-8d621ff8fb84" ma:anchorId="fba54fb3-c3e1-fe81-a776-ca4b69148c4d" ma:open="true" ma:isKeyword="false">
      <xsd:complexType>
        <xsd:sequence>
          <xsd:element ref="pc:Terms" minOccurs="0" maxOccurs="1"/>
        </xsd:sequence>
      </xsd:complex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Location" ma:index="21" nillable="true" ma:displayName="Location" ma:internalName="MediaServiceLocation" ma:readOnly="true">
      <xsd:simpleType>
        <xsd:restriction base="dms:Text"/>
      </xsd:simpleType>
    </xsd:element>
    <xsd:element name="Zielgruppen" ma:index="24" nillable="true" ma:displayName="Zielgruppen" ma:internalName="Zielgruppen">
      <xsd:simpleType>
        <xsd:restriction base="dms:Unknown"/>
      </xsd:simpleType>
    </xsd:element>
    <xsd:element name="_ModernAudienceTargetUserField" ma:index="25" nillable="true" ma:displayName="Benutzergruppe" ma:list="UserInfo" ma:SharePointGroup="0" ma:internalName="_ModernAudienceTargetUserField"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_ModernAudienceAadObjectIds" ma:index="26" nillable="true" ma:displayName="Benutzergruppen-IDs" ma:list="{ab00c07a-e7e4-4d12-acf7-38b9fd35e15c}" ma:internalName="_ModernAudienceAadObjectIds" ma:readOnly="true" ma:showField="_AadObjectIdForUser" ma:web="3b7bdf44-c9f6-4e8a-b11e-38f1350b0e6e">
      <xsd:complexType>
        <xsd:complexContent>
          <xsd:extension base="dms:MultiChoiceLookup">
            <xsd:sequence>
              <xsd:element name="Value" type="dms:Lookup" maxOccurs="unbounded" minOccurs="0" nillable="true"/>
            </xsd:sequence>
          </xsd:extension>
        </xsd:complexContent>
      </xsd:complexType>
    </xsd:element>
    <xsd:element name="MediaServiceAutoKeyPoints" ma:index="27" nillable="true" ma:displayName="MediaServiceAutoKeyPoints" ma:hidden="true" ma:internalName="MediaServiceAutoKeyPoints" ma:readOnly="true">
      <xsd:simpleType>
        <xsd:restriction base="dms:Note"/>
      </xsd:simpleType>
    </xsd:element>
    <xsd:element name="MediaServiceKeyPoints" ma:index="28" nillable="true" ma:displayName="KeyPoints" ma:internalName="MediaServiceKeyPoints" ma:readOnly="true">
      <xsd:simpleType>
        <xsd:restriction base="dms:Note">
          <xsd:maxLength value="255"/>
        </xsd:restriction>
      </xsd:simpleType>
    </xsd:element>
    <xsd:element name="MediaServiceObjectDetectorVersions" ma:index="29"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c72df712-2aa3-4210-9adc-1892eb12471a">
      <Terms xmlns="http://schemas.microsoft.com/office/infopath/2007/PartnerControls"/>
    </lcf76f155ced4ddcb4097134ff3c332f>
    <Zielgruppen xmlns="c72df712-2aa3-4210-9adc-1892eb12471a" xsi:nil="true"/>
    <_ModernAudienceTargetUserField xmlns="c72df712-2aa3-4210-9adc-1892eb12471a">
      <UserInfo>
        <DisplayName/>
        <AccountId xsi:nil="true"/>
        <AccountType/>
      </UserInfo>
    </_ModernAudienceTargetUserField>
    <TaxCatchAll xmlns="3b7bdf44-c9f6-4e8a-b11e-38f1350b0e6e" xsi:nil="true"/>
    <_dlc_DocId xmlns="3b7bdf44-c9f6-4e8a-b11e-38f1350b0e6e">ZYSZ63PCDK7H-702998913-9030</_dlc_DocId>
    <_dlc_DocIdUrl xmlns="3b7bdf44-c9f6-4e8a-b11e-38f1350b0e6e">
      <Url>https://eduneteurope.sharepoint.com/sites/sensiMINT-OneDrive/_layouts/15/DocIdRedir.aspx?ID=ZYSZ63PCDK7H-702998913-9030</Url>
      <Description>ZYSZ63PCDK7H-702998913-9030</Description>
    </_dlc_DocIdUrl>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B59C38D2-2E11-4B8F-8627-602B3927EDD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b7bdf44-c9f6-4e8a-b11e-38f1350b0e6e"/>
    <ds:schemaRef ds:uri="c72df712-2aa3-4210-9adc-1892eb12471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D3F0DC9-CE74-43C3-A3BC-0A4AEB2B9EB2}">
  <ds:schemaRefs>
    <ds:schemaRef ds:uri="http://schemas.microsoft.com/office/2006/documentManagement/types"/>
    <ds:schemaRef ds:uri="3b7bdf44-c9f6-4e8a-b11e-38f1350b0e6e"/>
    <ds:schemaRef ds:uri="http://purl.org/dc/dcmitype/"/>
    <ds:schemaRef ds:uri="c72df712-2aa3-4210-9adc-1892eb12471a"/>
    <ds:schemaRef ds:uri="http://purl.org/dc/terms/"/>
    <ds:schemaRef ds:uri="http://schemas.microsoft.com/office/infopath/2007/PartnerControls"/>
    <ds:schemaRef ds:uri="http://www.w3.org/XML/1998/namespace"/>
    <ds:schemaRef ds:uri="http://schemas.openxmlformats.org/package/2006/metadata/core-properties"/>
    <ds:schemaRef ds:uri="http://schemas.microsoft.com/office/2006/metadata/properties"/>
    <ds:schemaRef ds:uri="http://purl.org/dc/elements/1.1/"/>
  </ds:schemaRefs>
</ds:datastoreItem>
</file>

<file path=customXml/itemProps3.xml><?xml version="1.0" encoding="utf-8"?>
<ds:datastoreItem xmlns:ds="http://schemas.openxmlformats.org/officeDocument/2006/customXml" ds:itemID="{34FF5BF6-4E4A-4D15-8340-DCEACFF63966}">
  <ds:schemaRefs>
    <ds:schemaRef ds:uri="http://schemas.microsoft.com/sharepoint/v3/contenttype/forms"/>
  </ds:schemaRefs>
</ds:datastoreItem>
</file>

<file path=customXml/itemProps4.xml><?xml version="1.0" encoding="utf-8"?>
<ds:datastoreItem xmlns:ds="http://schemas.openxmlformats.org/officeDocument/2006/customXml" ds:itemID="{5DD97F1A-AFE4-4EA8-9D2A-92FFEC76013E}">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otalTime>0</TotalTime>
  <Words>1437</Words>
  <Application>Microsoft Office PowerPoint</Application>
  <PresentationFormat>Breitbild</PresentationFormat>
  <Paragraphs>148</Paragraphs>
  <Slides>12</Slides>
  <Notes>0</Notes>
  <HiddenSlides>0</HiddenSlides>
  <MMClips>0</MMClips>
  <ScaleCrop>false</ScaleCrop>
  <HeadingPairs>
    <vt:vector size="6" baseType="variant">
      <vt:variant>
        <vt:lpstr>Verwendete Schriftarten</vt:lpstr>
      </vt:variant>
      <vt:variant>
        <vt:i4>5</vt:i4>
      </vt:variant>
      <vt:variant>
        <vt:lpstr>Design</vt:lpstr>
      </vt:variant>
      <vt:variant>
        <vt:i4>2</vt:i4>
      </vt:variant>
      <vt:variant>
        <vt:lpstr>Folientitel</vt:lpstr>
      </vt:variant>
      <vt:variant>
        <vt:i4>12</vt:i4>
      </vt:variant>
    </vt:vector>
  </HeadingPairs>
  <TitlesOfParts>
    <vt:vector size="19" baseType="lpstr">
      <vt:lpstr>Arial</vt:lpstr>
      <vt:lpstr>Calibri</vt:lpstr>
      <vt:lpstr>Calibri Light</vt:lpstr>
      <vt:lpstr>Heebo Light</vt:lpstr>
      <vt:lpstr>Segoe UI</vt:lpstr>
      <vt:lpstr>Office</vt:lpstr>
      <vt:lpstr>1_Office</vt:lpstr>
      <vt:lpstr>PowerPoint-Präsentation</vt:lpstr>
      <vt:lpstr>PowerPoint-Präsentation</vt:lpstr>
      <vt:lpstr>PowerPoint-Präsentation</vt:lpstr>
      <vt:lpstr>PowerPoint-Präsentation</vt:lpstr>
      <vt:lpstr>RiSU – Flussdiagramm</vt:lpstr>
      <vt:lpstr>PowerPoint-Präsentation</vt:lpstr>
      <vt:lpstr>RiSU – Flussdiagramm</vt:lpstr>
      <vt:lpstr>PowerPoint-Präsentation</vt:lpstr>
      <vt:lpstr>PowerPoint-Präsentation</vt:lpstr>
      <vt:lpstr>PowerPoint-Präsentation</vt:lpstr>
      <vt:lpstr>Wir erstellen RiSU für Gefahrenstoffe </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Sicherheit und Arbeitstechnik</dc:title>
  <dc:creator>Philipp Baschinger</dc:creator>
  <cp:lastModifiedBy>Maria Steger</cp:lastModifiedBy>
  <cp:revision>6</cp:revision>
  <dcterms:created xsi:type="dcterms:W3CDTF">2022-02-09T13:48:16Z</dcterms:created>
  <dcterms:modified xsi:type="dcterms:W3CDTF">2023-11-27T20:26:09Z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0x010100ADD64186320F034D96DF7923188D52B4</vt:lpwstr>
  </property>
  <property fmtid="{D5CDD505-2E9C-101B-9397-08002B2CF9AE}" pid="3" name="MediaServiceImageTags">
    <vt:lpwstr/>
  </property>
  <property fmtid="{D5CDD505-2E9C-101B-9397-08002B2CF9AE}" pid="4" name="_dlc_DocIdItemGuid">
    <vt:lpwstr>2b85080a-541f-4223-bf93-c9247f1b1b31</vt:lpwstr>
  </property>
</Properties>
</file>