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9"/>
  </p:notesMasterIdLst>
  <p:sldIdLst>
    <p:sldId id="259" r:id="rId6"/>
    <p:sldId id="504" r:id="rId7"/>
    <p:sldId id="508"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03D1744E-4687-CF45-A575-0AA34FB42756}">
          <p14:sldIdLst>
            <p14:sldId id="259"/>
            <p14:sldId id="504"/>
            <p14:sldId id="50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43BF0C-9765-4824-BFE3-57D6B0181BDF}" v="1" dt="2023-11-27T21:21:53.5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405"/>
  </p:normalViewPr>
  <p:slideViewPr>
    <p:cSldViewPr snapToGrid="0">
      <p:cViewPr varScale="1">
        <p:scale>
          <a:sx n="120" d="100"/>
          <a:sy n="120" d="100"/>
        </p:scale>
        <p:origin x="108"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Steger" userId="51a6a4c3-b2e6-443d-a3d5-b3509b4cf6d9" providerId="ADAL" clId="{7143BF0C-9765-4824-BFE3-57D6B0181BDF}"/>
    <pc:docChg chg="custSel addSld delSld modSld sldOrd delSection modSection">
      <pc:chgData name="Maria Steger" userId="51a6a4c3-b2e6-443d-a3d5-b3509b4cf6d9" providerId="ADAL" clId="{7143BF0C-9765-4824-BFE3-57D6B0181BDF}" dt="2023-11-27T21:27:17.235" v="45" actId="47"/>
      <pc:docMkLst>
        <pc:docMk/>
      </pc:docMkLst>
      <pc:sldChg chg="modSp add mod ord">
        <pc:chgData name="Maria Steger" userId="51a6a4c3-b2e6-443d-a3d5-b3509b4cf6d9" providerId="ADAL" clId="{7143BF0C-9765-4824-BFE3-57D6B0181BDF}" dt="2023-11-27T21:22:06.624" v="4" actId="20577"/>
        <pc:sldMkLst>
          <pc:docMk/>
          <pc:sldMk cId="3003778954" sldId="259"/>
        </pc:sldMkLst>
        <pc:spChg chg="mod">
          <ac:chgData name="Maria Steger" userId="51a6a4c3-b2e6-443d-a3d5-b3509b4cf6d9" providerId="ADAL" clId="{7143BF0C-9765-4824-BFE3-57D6B0181BDF}" dt="2023-11-27T21:22:06.624" v="4" actId="20577"/>
          <ac:spMkLst>
            <pc:docMk/>
            <pc:sldMk cId="3003778954" sldId="259"/>
            <ac:spMk id="11" creationId="{FF7896D5-1631-10C4-6D5E-1F341F279BC6}"/>
          </ac:spMkLst>
        </pc:spChg>
      </pc:sldChg>
      <pc:sldChg chg="del">
        <pc:chgData name="Maria Steger" userId="51a6a4c3-b2e6-443d-a3d5-b3509b4cf6d9" providerId="ADAL" clId="{7143BF0C-9765-4824-BFE3-57D6B0181BDF}" dt="2023-11-27T21:27:16.624" v="44" actId="47"/>
        <pc:sldMkLst>
          <pc:docMk/>
          <pc:sldMk cId="967632436" sldId="478"/>
        </pc:sldMkLst>
      </pc:sldChg>
      <pc:sldChg chg="delSp mod">
        <pc:chgData name="Maria Steger" userId="51a6a4c3-b2e6-443d-a3d5-b3509b4cf6d9" providerId="ADAL" clId="{7143BF0C-9765-4824-BFE3-57D6B0181BDF}" dt="2023-11-27T21:23:23.797" v="6" actId="478"/>
        <pc:sldMkLst>
          <pc:docMk/>
          <pc:sldMk cId="1089210531" sldId="504"/>
        </pc:sldMkLst>
        <pc:spChg chg="del">
          <ac:chgData name="Maria Steger" userId="51a6a4c3-b2e6-443d-a3d5-b3509b4cf6d9" providerId="ADAL" clId="{7143BF0C-9765-4824-BFE3-57D6B0181BDF}" dt="2023-11-27T21:23:16.782" v="5" actId="478"/>
          <ac:spMkLst>
            <pc:docMk/>
            <pc:sldMk cId="1089210531" sldId="504"/>
            <ac:spMk id="5" creationId="{E5809C7A-0CD3-586F-0336-30EB5E5BD83E}"/>
          </ac:spMkLst>
        </pc:spChg>
        <pc:spChg chg="del">
          <ac:chgData name="Maria Steger" userId="51a6a4c3-b2e6-443d-a3d5-b3509b4cf6d9" providerId="ADAL" clId="{7143BF0C-9765-4824-BFE3-57D6B0181BDF}" dt="2023-11-27T21:23:23.797" v="6" actId="478"/>
          <ac:spMkLst>
            <pc:docMk/>
            <pc:sldMk cId="1089210531" sldId="504"/>
            <ac:spMk id="12" creationId="{A38048E0-1228-1D95-5EC2-876E64C65560}"/>
          </ac:spMkLst>
        </pc:spChg>
      </pc:sldChg>
      <pc:sldChg chg="modSp mod">
        <pc:chgData name="Maria Steger" userId="51a6a4c3-b2e6-443d-a3d5-b3509b4cf6d9" providerId="ADAL" clId="{7143BF0C-9765-4824-BFE3-57D6B0181BDF}" dt="2023-11-27T21:26:06.772" v="42" actId="1076"/>
        <pc:sldMkLst>
          <pc:docMk/>
          <pc:sldMk cId="1605468363" sldId="508"/>
        </pc:sldMkLst>
        <pc:spChg chg="mod">
          <ac:chgData name="Maria Steger" userId="51a6a4c3-b2e6-443d-a3d5-b3509b4cf6d9" providerId="ADAL" clId="{7143BF0C-9765-4824-BFE3-57D6B0181BDF}" dt="2023-11-27T21:26:06.772" v="42" actId="1076"/>
          <ac:spMkLst>
            <pc:docMk/>
            <pc:sldMk cId="1605468363" sldId="508"/>
            <ac:spMk id="7" creationId="{7A56BD04-D947-3D05-83CE-B2B81A4996FD}"/>
          </ac:spMkLst>
        </pc:spChg>
      </pc:sldChg>
      <pc:sldChg chg="del">
        <pc:chgData name="Maria Steger" userId="51a6a4c3-b2e6-443d-a3d5-b3509b4cf6d9" providerId="ADAL" clId="{7143BF0C-9765-4824-BFE3-57D6B0181BDF}" dt="2023-11-27T21:27:17.235" v="45" actId="47"/>
        <pc:sldMkLst>
          <pc:docMk/>
          <pc:sldMk cId="2427662373" sldId="51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59D1C4-4C76-CC41-90A1-3725532FFF34}" type="datetimeFigureOut">
              <a:rPr lang="de-DE" smtClean="0"/>
              <a:t>27.11.2023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06308D-8F4F-884F-94C4-8FC3F95527CF}" type="slidenum">
              <a:rPr lang="de-DE" smtClean="0"/>
              <a:t>‹Nr.›</a:t>
            </a:fld>
            <a:endParaRPr lang="de-DE"/>
          </a:p>
        </p:txBody>
      </p:sp>
    </p:spTree>
    <p:extLst>
      <p:ext uri="{BB962C8B-B14F-4D97-AF65-F5344CB8AC3E}">
        <p14:creationId xmlns:p14="http://schemas.microsoft.com/office/powerpoint/2010/main" val="4113780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1C6C33E0-09BD-48DF-A905-D4FB6DA46A8A}" type="slidenum">
              <a:rPr lang="de-DE" smtClean="0"/>
              <a:t>2</a:t>
            </a:fld>
            <a:endParaRPr lang="de-DE"/>
          </a:p>
        </p:txBody>
      </p:sp>
    </p:spTree>
    <p:extLst>
      <p:ext uri="{BB962C8B-B14F-4D97-AF65-F5344CB8AC3E}">
        <p14:creationId xmlns:p14="http://schemas.microsoft.com/office/powerpoint/2010/main" val="1606879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F08FB7-B726-F7BF-01EF-0BD4336FE860}"/>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EA3C1261-030A-9B33-A793-9752CA6DED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465B4F22-2914-54FE-9928-46F99D126BB2}"/>
              </a:ext>
            </a:extLst>
          </p:cNvPr>
          <p:cNvSpPr>
            <a:spLocks noGrp="1"/>
          </p:cNvSpPr>
          <p:nvPr>
            <p:ph type="dt" sz="half" idx="10"/>
          </p:nvPr>
        </p:nvSpPr>
        <p:spPr/>
        <p:txBody>
          <a:bodyPr/>
          <a:lstStyle/>
          <a:p>
            <a:fld id="{A4549749-3AF6-934D-A005-70AEBBDD62B0}" type="datetimeFigureOut">
              <a:rPr lang="de-DE" smtClean="0"/>
              <a:t>27.11.2023</a:t>
            </a:fld>
            <a:endParaRPr lang="de-DE"/>
          </a:p>
        </p:txBody>
      </p:sp>
      <p:sp>
        <p:nvSpPr>
          <p:cNvPr id="5" name="Fußzeilenplatzhalter 4">
            <a:extLst>
              <a:ext uri="{FF2B5EF4-FFF2-40B4-BE49-F238E27FC236}">
                <a16:creationId xmlns:a16="http://schemas.microsoft.com/office/drawing/2014/main" id="{9EA151C4-84C7-7707-3C0D-8120E83F49A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0C0EDAF-0328-0101-14DF-1398B3A2D4D6}"/>
              </a:ext>
            </a:extLst>
          </p:cNvPr>
          <p:cNvSpPr>
            <a:spLocks noGrp="1"/>
          </p:cNvSpPr>
          <p:nvPr>
            <p:ph type="sldNum" sz="quarter" idx="12"/>
          </p:nvPr>
        </p:nvSpPr>
        <p:spPr/>
        <p:txBody>
          <a:bodyPr/>
          <a:lstStyle/>
          <a:p>
            <a:fld id="{A0EBC5A5-4115-714C-8069-628FB7BE3E86}" type="slidenum">
              <a:rPr lang="de-DE" smtClean="0"/>
              <a:t>‹Nr.›</a:t>
            </a:fld>
            <a:endParaRPr lang="de-DE"/>
          </a:p>
        </p:txBody>
      </p:sp>
    </p:spTree>
    <p:extLst>
      <p:ext uri="{BB962C8B-B14F-4D97-AF65-F5344CB8AC3E}">
        <p14:creationId xmlns:p14="http://schemas.microsoft.com/office/powerpoint/2010/main" val="3233978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E2F708-F49E-4F99-D385-E3AD6234254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33DF8CC-784B-2F6C-F9C4-770F68F415E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EF32CBF-6F7C-D940-042D-B0E0264F7EE5}"/>
              </a:ext>
            </a:extLst>
          </p:cNvPr>
          <p:cNvSpPr>
            <a:spLocks noGrp="1"/>
          </p:cNvSpPr>
          <p:nvPr>
            <p:ph type="dt" sz="half" idx="10"/>
          </p:nvPr>
        </p:nvSpPr>
        <p:spPr/>
        <p:txBody>
          <a:bodyPr/>
          <a:lstStyle/>
          <a:p>
            <a:fld id="{A4549749-3AF6-934D-A005-70AEBBDD62B0}" type="datetimeFigureOut">
              <a:rPr lang="de-DE" smtClean="0"/>
              <a:t>27.11.2023</a:t>
            </a:fld>
            <a:endParaRPr lang="de-DE"/>
          </a:p>
        </p:txBody>
      </p:sp>
      <p:sp>
        <p:nvSpPr>
          <p:cNvPr id="5" name="Fußzeilenplatzhalter 4">
            <a:extLst>
              <a:ext uri="{FF2B5EF4-FFF2-40B4-BE49-F238E27FC236}">
                <a16:creationId xmlns:a16="http://schemas.microsoft.com/office/drawing/2014/main" id="{DC07E43E-70A3-7A35-48D5-17F7A2ED744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CA63723-09FD-F62F-3D38-BF46810728E2}"/>
              </a:ext>
            </a:extLst>
          </p:cNvPr>
          <p:cNvSpPr>
            <a:spLocks noGrp="1"/>
          </p:cNvSpPr>
          <p:nvPr>
            <p:ph type="sldNum" sz="quarter" idx="12"/>
          </p:nvPr>
        </p:nvSpPr>
        <p:spPr/>
        <p:txBody>
          <a:bodyPr/>
          <a:lstStyle/>
          <a:p>
            <a:fld id="{A0EBC5A5-4115-714C-8069-628FB7BE3E86}" type="slidenum">
              <a:rPr lang="de-DE" smtClean="0"/>
              <a:t>‹Nr.›</a:t>
            </a:fld>
            <a:endParaRPr lang="de-DE"/>
          </a:p>
        </p:txBody>
      </p:sp>
    </p:spTree>
    <p:extLst>
      <p:ext uri="{BB962C8B-B14F-4D97-AF65-F5344CB8AC3E}">
        <p14:creationId xmlns:p14="http://schemas.microsoft.com/office/powerpoint/2010/main" val="3655436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40AEF19-71A3-667E-7A4C-275D4A04A0E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F550CA4-6113-4F4C-14FD-68251805A4D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2E10132-DFB2-E02C-C44D-0C5400A0759B}"/>
              </a:ext>
            </a:extLst>
          </p:cNvPr>
          <p:cNvSpPr>
            <a:spLocks noGrp="1"/>
          </p:cNvSpPr>
          <p:nvPr>
            <p:ph type="dt" sz="half" idx="10"/>
          </p:nvPr>
        </p:nvSpPr>
        <p:spPr/>
        <p:txBody>
          <a:bodyPr/>
          <a:lstStyle/>
          <a:p>
            <a:fld id="{A4549749-3AF6-934D-A005-70AEBBDD62B0}" type="datetimeFigureOut">
              <a:rPr lang="de-DE" smtClean="0"/>
              <a:t>27.11.2023</a:t>
            </a:fld>
            <a:endParaRPr lang="de-DE"/>
          </a:p>
        </p:txBody>
      </p:sp>
      <p:sp>
        <p:nvSpPr>
          <p:cNvPr id="5" name="Fußzeilenplatzhalter 4">
            <a:extLst>
              <a:ext uri="{FF2B5EF4-FFF2-40B4-BE49-F238E27FC236}">
                <a16:creationId xmlns:a16="http://schemas.microsoft.com/office/drawing/2014/main" id="{EA7538E6-30BC-5043-866B-9805440340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BEB08BE-630A-7F24-E425-A09E135839FC}"/>
              </a:ext>
            </a:extLst>
          </p:cNvPr>
          <p:cNvSpPr>
            <a:spLocks noGrp="1"/>
          </p:cNvSpPr>
          <p:nvPr>
            <p:ph type="sldNum" sz="quarter" idx="12"/>
          </p:nvPr>
        </p:nvSpPr>
        <p:spPr/>
        <p:txBody>
          <a:bodyPr/>
          <a:lstStyle/>
          <a:p>
            <a:fld id="{A0EBC5A5-4115-714C-8069-628FB7BE3E86}" type="slidenum">
              <a:rPr lang="de-DE" smtClean="0"/>
              <a:t>‹Nr.›</a:t>
            </a:fld>
            <a:endParaRPr lang="de-DE"/>
          </a:p>
        </p:txBody>
      </p:sp>
    </p:spTree>
    <p:extLst>
      <p:ext uri="{BB962C8B-B14F-4D97-AF65-F5344CB8AC3E}">
        <p14:creationId xmlns:p14="http://schemas.microsoft.com/office/powerpoint/2010/main" val="35610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54EEB3-5E0F-57C6-21C5-549B6F974C0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A0E6C87-17DB-4595-BE62-C1B7AD2EB08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7FBFED8-B726-69DA-3C2B-E08AD8FD3F30}"/>
              </a:ext>
            </a:extLst>
          </p:cNvPr>
          <p:cNvSpPr>
            <a:spLocks noGrp="1"/>
          </p:cNvSpPr>
          <p:nvPr>
            <p:ph type="dt" sz="half" idx="10"/>
          </p:nvPr>
        </p:nvSpPr>
        <p:spPr/>
        <p:txBody>
          <a:bodyPr/>
          <a:lstStyle/>
          <a:p>
            <a:fld id="{A4549749-3AF6-934D-A005-70AEBBDD62B0}" type="datetimeFigureOut">
              <a:rPr lang="de-DE" smtClean="0"/>
              <a:t>27.11.2023</a:t>
            </a:fld>
            <a:endParaRPr lang="de-DE"/>
          </a:p>
        </p:txBody>
      </p:sp>
      <p:sp>
        <p:nvSpPr>
          <p:cNvPr id="5" name="Fußzeilenplatzhalter 4">
            <a:extLst>
              <a:ext uri="{FF2B5EF4-FFF2-40B4-BE49-F238E27FC236}">
                <a16:creationId xmlns:a16="http://schemas.microsoft.com/office/drawing/2014/main" id="{287402F4-AE36-B373-B6BF-71292AC416B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B40ECAB-D72F-A0D3-6590-6194B520B273}"/>
              </a:ext>
            </a:extLst>
          </p:cNvPr>
          <p:cNvSpPr>
            <a:spLocks noGrp="1"/>
          </p:cNvSpPr>
          <p:nvPr>
            <p:ph type="sldNum" sz="quarter" idx="12"/>
          </p:nvPr>
        </p:nvSpPr>
        <p:spPr/>
        <p:txBody>
          <a:bodyPr/>
          <a:lstStyle/>
          <a:p>
            <a:fld id="{A0EBC5A5-4115-714C-8069-628FB7BE3E86}" type="slidenum">
              <a:rPr lang="de-DE" smtClean="0"/>
              <a:t>‹Nr.›</a:t>
            </a:fld>
            <a:endParaRPr lang="de-DE"/>
          </a:p>
        </p:txBody>
      </p:sp>
    </p:spTree>
    <p:extLst>
      <p:ext uri="{BB962C8B-B14F-4D97-AF65-F5344CB8AC3E}">
        <p14:creationId xmlns:p14="http://schemas.microsoft.com/office/powerpoint/2010/main" val="1935589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1EB6E1-A73F-F6EE-ED8C-D9565D24572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D70D5F0-3B1D-8388-0A62-C3876D02E4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E284342-11DE-4E12-564B-757EAC2CAD07}"/>
              </a:ext>
            </a:extLst>
          </p:cNvPr>
          <p:cNvSpPr>
            <a:spLocks noGrp="1"/>
          </p:cNvSpPr>
          <p:nvPr>
            <p:ph type="dt" sz="half" idx="10"/>
          </p:nvPr>
        </p:nvSpPr>
        <p:spPr/>
        <p:txBody>
          <a:bodyPr/>
          <a:lstStyle/>
          <a:p>
            <a:fld id="{A4549749-3AF6-934D-A005-70AEBBDD62B0}" type="datetimeFigureOut">
              <a:rPr lang="de-DE" smtClean="0"/>
              <a:t>27.11.2023</a:t>
            </a:fld>
            <a:endParaRPr lang="de-DE"/>
          </a:p>
        </p:txBody>
      </p:sp>
      <p:sp>
        <p:nvSpPr>
          <p:cNvPr id="5" name="Fußzeilenplatzhalter 4">
            <a:extLst>
              <a:ext uri="{FF2B5EF4-FFF2-40B4-BE49-F238E27FC236}">
                <a16:creationId xmlns:a16="http://schemas.microsoft.com/office/drawing/2014/main" id="{4D50E778-1658-DA21-0B33-6B1CFE421E2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9C82D33-9E4F-9BFF-775F-4E0553240500}"/>
              </a:ext>
            </a:extLst>
          </p:cNvPr>
          <p:cNvSpPr>
            <a:spLocks noGrp="1"/>
          </p:cNvSpPr>
          <p:nvPr>
            <p:ph type="sldNum" sz="quarter" idx="12"/>
          </p:nvPr>
        </p:nvSpPr>
        <p:spPr/>
        <p:txBody>
          <a:bodyPr/>
          <a:lstStyle/>
          <a:p>
            <a:fld id="{A0EBC5A5-4115-714C-8069-628FB7BE3E86}" type="slidenum">
              <a:rPr lang="de-DE" smtClean="0"/>
              <a:t>‹Nr.›</a:t>
            </a:fld>
            <a:endParaRPr lang="de-DE"/>
          </a:p>
        </p:txBody>
      </p:sp>
    </p:spTree>
    <p:extLst>
      <p:ext uri="{BB962C8B-B14F-4D97-AF65-F5344CB8AC3E}">
        <p14:creationId xmlns:p14="http://schemas.microsoft.com/office/powerpoint/2010/main" val="73605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68F573-F045-0E17-F0F0-08BDD002D95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9CF28F5-6902-08E6-B214-408D0EFFA27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65205FF0-0342-0A67-1F47-EB89D906026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DB85FE1B-64BA-BFDA-791F-525AEEB7DF5C}"/>
              </a:ext>
            </a:extLst>
          </p:cNvPr>
          <p:cNvSpPr>
            <a:spLocks noGrp="1"/>
          </p:cNvSpPr>
          <p:nvPr>
            <p:ph type="dt" sz="half" idx="10"/>
          </p:nvPr>
        </p:nvSpPr>
        <p:spPr/>
        <p:txBody>
          <a:bodyPr/>
          <a:lstStyle/>
          <a:p>
            <a:fld id="{A4549749-3AF6-934D-A005-70AEBBDD62B0}" type="datetimeFigureOut">
              <a:rPr lang="de-DE" smtClean="0"/>
              <a:t>27.11.2023</a:t>
            </a:fld>
            <a:endParaRPr lang="de-DE"/>
          </a:p>
        </p:txBody>
      </p:sp>
      <p:sp>
        <p:nvSpPr>
          <p:cNvPr id="6" name="Fußzeilenplatzhalter 5">
            <a:extLst>
              <a:ext uri="{FF2B5EF4-FFF2-40B4-BE49-F238E27FC236}">
                <a16:creationId xmlns:a16="http://schemas.microsoft.com/office/drawing/2014/main" id="{53ADC733-EF03-B76E-3819-D1B36493E8F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50068A9-8633-A263-CFA6-DA8E9BC9A14F}"/>
              </a:ext>
            </a:extLst>
          </p:cNvPr>
          <p:cNvSpPr>
            <a:spLocks noGrp="1"/>
          </p:cNvSpPr>
          <p:nvPr>
            <p:ph type="sldNum" sz="quarter" idx="12"/>
          </p:nvPr>
        </p:nvSpPr>
        <p:spPr/>
        <p:txBody>
          <a:bodyPr/>
          <a:lstStyle/>
          <a:p>
            <a:fld id="{A0EBC5A5-4115-714C-8069-628FB7BE3E86}" type="slidenum">
              <a:rPr lang="de-DE" smtClean="0"/>
              <a:t>‹Nr.›</a:t>
            </a:fld>
            <a:endParaRPr lang="de-DE"/>
          </a:p>
        </p:txBody>
      </p:sp>
    </p:spTree>
    <p:extLst>
      <p:ext uri="{BB962C8B-B14F-4D97-AF65-F5344CB8AC3E}">
        <p14:creationId xmlns:p14="http://schemas.microsoft.com/office/powerpoint/2010/main" val="3062003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DF9C16-2789-1CC4-66BB-CCF89E7C4ED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11D25F5-087D-E8F2-686C-7CBA326FBB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3B00655-6171-A2AD-F94F-D9ED7162F4D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28CA8914-ED51-172F-945B-1060FAB24A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FE36AE4E-B98B-26E5-F442-F40B86D1BDA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F4D90F5-D031-EA59-632E-00D7802515E1}"/>
              </a:ext>
            </a:extLst>
          </p:cNvPr>
          <p:cNvSpPr>
            <a:spLocks noGrp="1"/>
          </p:cNvSpPr>
          <p:nvPr>
            <p:ph type="dt" sz="half" idx="10"/>
          </p:nvPr>
        </p:nvSpPr>
        <p:spPr/>
        <p:txBody>
          <a:bodyPr/>
          <a:lstStyle/>
          <a:p>
            <a:fld id="{A4549749-3AF6-934D-A005-70AEBBDD62B0}" type="datetimeFigureOut">
              <a:rPr lang="de-DE" smtClean="0"/>
              <a:t>27.11.2023</a:t>
            </a:fld>
            <a:endParaRPr lang="de-DE"/>
          </a:p>
        </p:txBody>
      </p:sp>
      <p:sp>
        <p:nvSpPr>
          <p:cNvPr id="8" name="Fußzeilenplatzhalter 7">
            <a:extLst>
              <a:ext uri="{FF2B5EF4-FFF2-40B4-BE49-F238E27FC236}">
                <a16:creationId xmlns:a16="http://schemas.microsoft.com/office/drawing/2014/main" id="{1721F020-DFAB-9964-3B6A-3BC88C398728}"/>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2EE3028C-2B2E-7160-723C-729EDA158AAE}"/>
              </a:ext>
            </a:extLst>
          </p:cNvPr>
          <p:cNvSpPr>
            <a:spLocks noGrp="1"/>
          </p:cNvSpPr>
          <p:nvPr>
            <p:ph type="sldNum" sz="quarter" idx="12"/>
          </p:nvPr>
        </p:nvSpPr>
        <p:spPr/>
        <p:txBody>
          <a:bodyPr/>
          <a:lstStyle/>
          <a:p>
            <a:fld id="{A0EBC5A5-4115-714C-8069-628FB7BE3E86}" type="slidenum">
              <a:rPr lang="de-DE" smtClean="0"/>
              <a:t>‹Nr.›</a:t>
            </a:fld>
            <a:endParaRPr lang="de-DE"/>
          </a:p>
        </p:txBody>
      </p:sp>
    </p:spTree>
    <p:extLst>
      <p:ext uri="{BB962C8B-B14F-4D97-AF65-F5344CB8AC3E}">
        <p14:creationId xmlns:p14="http://schemas.microsoft.com/office/powerpoint/2010/main" val="1058523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A71522-323F-858B-DC20-2B0F4353ABA4}"/>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0D6BC0D-70E5-F187-B58C-A335220BF884}"/>
              </a:ext>
            </a:extLst>
          </p:cNvPr>
          <p:cNvSpPr>
            <a:spLocks noGrp="1"/>
          </p:cNvSpPr>
          <p:nvPr>
            <p:ph type="dt" sz="half" idx="10"/>
          </p:nvPr>
        </p:nvSpPr>
        <p:spPr/>
        <p:txBody>
          <a:bodyPr/>
          <a:lstStyle/>
          <a:p>
            <a:fld id="{A4549749-3AF6-934D-A005-70AEBBDD62B0}" type="datetimeFigureOut">
              <a:rPr lang="de-DE" smtClean="0"/>
              <a:t>27.11.2023</a:t>
            </a:fld>
            <a:endParaRPr lang="de-DE"/>
          </a:p>
        </p:txBody>
      </p:sp>
      <p:sp>
        <p:nvSpPr>
          <p:cNvPr id="4" name="Fußzeilenplatzhalter 3">
            <a:extLst>
              <a:ext uri="{FF2B5EF4-FFF2-40B4-BE49-F238E27FC236}">
                <a16:creationId xmlns:a16="http://schemas.microsoft.com/office/drawing/2014/main" id="{1AAB0476-6271-4249-79A0-6E809BD399D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B522D82-9553-7FB9-5D2A-299B9ADBBE11}"/>
              </a:ext>
            </a:extLst>
          </p:cNvPr>
          <p:cNvSpPr>
            <a:spLocks noGrp="1"/>
          </p:cNvSpPr>
          <p:nvPr>
            <p:ph type="sldNum" sz="quarter" idx="12"/>
          </p:nvPr>
        </p:nvSpPr>
        <p:spPr/>
        <p:txBody>
          <a:bodyPr/>
          <a:lstStyle/>
          <a:p>
            <a:fld id="{A0EBC5A5-4115-714C-8069-628FB7BE3E86}" type="slidenum">
              <a:rPr lang="de-DE" smtClean="0"/>
              <a:t>‹Nr.›</a:t>
            </a:fld>
            <a:endParaRPr lang="de-DE"/>
          </a:p>
        </p:txBody>
      </p:sp>
    </p:spTree>
    <p:extLst>
      <p:ext uri="{BB962C8B-B14F-4D97-AF65-F5344CB8AC3E}">
        <p14:creationId xmlns:p14="http://schemas.microsoft.com/office/powerpoint/2010/main" val="3692576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30CB45A-974C-28A7-95C1-8EE79FDD621C}"/>
              </a:ext>
            </a:extLst>
          </p:cNvPr>
          <p:cNvSpPr>
            <a:spLocks noGrp="1"/>
          </p:cNvSpPr>
          <p:nvPr>
            <p:ph type="dt" sz="half" idx="10"/>
          </p:nvPr>
        </p:nvSpPr>
        <p:spPr/>
        <p:txBody>
          <a:bodyPr/>
          <a:lstStyle/>
          <a:p>
            <a:fld id="{A4549749-3AF6-934D-A005-70AEBBDD62B0}" type="datetimeFigureOut">
              <a:rPr lang="de-DE" smtClean="0"/>
              <a:t>27.11.2023</a:t>
            </a:fld>
            <a:endParaRPr lang="de-DE"/>
          </a:p>
        </p:txBody>
      </p:sp>
      <p:sp>
        <p:nvSpPr>
          <p:cNvPr id="3" name="Fußzeilenplatzhalter 2">
            <a:extLst>
              <a:ext uri="{FF2B5EF4-FFF2-40B4-BE49-F238E27FC236}">
                <a16:creationId xmlns:a16="http://schemas.microsoft.com/office/drawing/2014/main" id="{10295F0D-FDED-D8AA-53AA-276865C3015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498D323-608E-FF37-B724-265516DA44F1}"/>
              </a:ext>
            </a:extLst>
          </p:cNvPr>
          <p:cNvSpPr>
            <a:spLocks noGrp="1"/>
          </p:cNvSpPr>
          <p:nvPr>
            <p:ph type="sldNum" sz="quarter" idx="12"/>
          </p:nvPr>
        </p:nvSpPr>
        <p:spPr/>
        <p:txBody>
          <a:bodyPr/>
          <a:lstStyle/>
          <a:p>
            <a:fld id="{A0EBC5A5-4115-714C-8069-628FB7BE3E86}" type="slidenum">
              <a:rPr lang="de-DE" smtClean="0"/>
              <a:t>‹Nr.›</a:t>
            </a:fld>
            <a:endParaRPr lang="de-DE"/>
          </a:p>
        </p:txBody>
      </p:sp>
    </p:spTree>
    <p:extLst>
      <p:ext uri="{BB962C8B-B14F-4D97-AF65-F5344CB8AC3E}">
        <p14:creationId xmlns:p14="http://schemas.microsoft.com/office/powerpoint/2010/main" val="902133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E8980E-27D7-B650-4708-2AA4D9F9370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0373F6BE-6AFA-E8D4-63C3-7319DD9B23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E53F3D68-F53B-60C7-D703-6A9B2C6DBD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3B6D951-4CE2-12C5-8F31-E68957F23BBE}"/>
              </a:ext>
            </a:extLst>
          </p:cNvPr>
          <p:cNvSpPr>
            <a:spLocks noGrp="1"/>
          </p:cNvSpPr>
          <p:nvPr>
            <p:ph type="dt" sz="half" idx="10"/>
          </p:nvPr>
        </p:nvSpPr>
        <p:spPr/>
        <p:txBody>
          <a:bodyPr/>
          <a:lstStyle/>
          <a:p>
            <a:fld id="{A4549749-3AF6-934D-A005-70AEBBDD62B0}" type="datetimeFigureOut">
              <a:rPr lang="de-DE" smtClean="0"/>
              <a:t>27.11.2023</a:t>
            </a:fld>
            <a:endParaRPr lang="de-DE"/>
          </a:p>
        </p:txBody>
      </p:sp>
      <p:sp>
        <p:nvSpPr>
          <p:cNvPr id="6" name="Fußzeilenplatzhalter 5">
            <a:extLst>
              <a:ext uri="{FF2B5EF4-FFF2-40B4-BE49-F238E27FC236}">
                <a16:creationId xmlns:a16="http://schemas.microsoft.com/office/drawing/2014/main" id="{D1F996FE-86DA-726B-4C95-B2832E307BA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EA3B146-121F-9F9F-46E9-5590077104FB}"/>
              </a:ext>
            </a:extLst>
          </p:cNvPr>
          <p:cNvSpPr>
            <a:spLocks noGrp="1"/>
          </p:cNvSpPr>
          <p:nvPr>
            <p:ph type="sldNum" sz="quarter" idx="12"/>
          </p:nvPr>
        </p:nvSpPr>
        <p:spPr/>
        <p:txBody>
          <a:bodyPr/>
          <a:lstStyle/>
          <a:p>
            <a:fld id="{A0EBC5A5-4115-714C-8069-628FB7BE3E86}" type="slidenum">
              <a:rPr lang="de-DE" smtClean="0"/>
              <a:t>‹Nr.›</a:t>
            </a:fld>
            <a:endParaRPr lang="de-DE"/>
          </a:p>
        </p:txBody>
      </p:sp>
    </p:spTree>
    <p:extLst>
      <p:ext uri="{BB962C8B-B14F-4D97-AF65-F5344CB8AC3E}">
        <p14:creationId xmlns:p14="http://schemas.microsoft.com/office/powerpoint/2010/main" val="349950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668E8E-F538-50AF-912B-1A1EA776BF9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E061541-47BE-8922-917D-2F89F62CD0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06AD1A3-774D-3520-C28F-C23335169A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E232EB6-343D-FB67-B122-EBBA029E9150}"/>
              </a:ext>
            </a:extLst>
          </p:cNvPr>
          <p:cNvSpPr>
            <a:spLocks noGrp="1"/>
          </p:cNvSpPr>
          <p:nvPr>
            <p:ph type="dt" sz="half" idx="10"/>
          </p:nvPr>
        </p:nvSpPr>
        <p:spPr/>
        <p:txBody>
          <a:bodyPr/>
          <a:lstStyle/>
          <a:p>
            <a:fld id="{A4549749-3AF6-934D-A005-70AEBBDD62B0}" type="datetimeFigureOut">
              <a:rPr lang="de-DE" smtClean="0"/>
              <a:t>27.11.2023</a:t>
            </a:fld>
            <a:endParaRPr lang="de-DE"/>
          </a:p>
        </p:txBody>
      </p:sp>
      <p:sp>
        <p:nvSpPr>
          <p:cNvPr id="6" name="Fußzeilenplatzhalter 5">
            <a:extLst>
              <a:ext uri="{FF2B5EF4-FFF2-40B4-BE49-F238E27FC236}">
                <a16:creationId xmlns:a16="http://schemas.microsoft.com/office/drawing/2014/main" id="{9FB04837-3771-488C-11A4-7B03FD83576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F55D2E0-EA25-FCE3-2C37-95CF1FADD469}"/>
              </a:ext>
            </a:extLst>
          </p:cNvPr>
          <p:cNvSpPr>
            <a:spLocks noGrp="1"/>
          </p:cNvSpPr>
          <p:nvPr>
            <p:ph type="sldNum" sz="quarter" idx="12"/>
          </p:nvPr>
        </p:nvSpPr>
        <p:spPr/>
        <p:txBody>
          <a:bodyPr/>
          <a:lstStyle/>
          <a:p>
            <a:fld id="{A0EBC5A5-4115-714C-8069-628FB7BE3E86}" type="slidenum">
              <a:rPr lang="de-DE" smtClean="0"/>
              <a:t>‹Nr.›</a:t>
            </a:fld>
            <a:endParaRPr lang="de-DE"/>
          </a:p>
        </p:txBody>
      </p:sp>
    </p:spTree>
    <p:extLst>
      <p:ext uri="{BB962C8B-B14F-4D97-AF65-F5344CB8AC3E}">
        <p14:creationId xmlns:p14="http://schemas.microsoft.com/office/powerpoint/2010/main" val="166782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D6F3E13-BD31-6D77-7F02-0115FC4A67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843214A-2541-D291-61A5-0756303D67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DC3A332-DBAE-F64E-AE19-DCBF2AFCFD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549749-3AF6-934D-A005-70AEBBDD62B0}" type="datetimeFigureOut">
              <a:rPr lang="de-DE" smtClean="0"/>
              <a:t>27.11.2023</a:t>
            </a:fld>
            <a:endParaRPr lang="de-DE"/>
          </a:p>
        </p:txBody>
      </p:sp>
      <p:sp>
        <p:nvSpPr>
          <p:cNvPr id="5" name="Fußzeilenplatzhalter 4">
            <a:extLst>
              <a:ext uri="{FF2B5EF4-FFF2-40B4-BE49-F238E27FC236}">
                <a16:creationId xmlns:a16="http://schemas.microsoft.com/office/drawing/2014/main" id="{3A4A7335-994B-086B-2E73-05B87482D1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9D9EBE3B-79A9-F092-8C57-DA2C6CD951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BC5A5-4115-714C-8069-628FB7BE3E86}" type="slidenum">
              <a:rPr lang="de-DE" smtClean="0"/>
              <a:t>‹Nr.›</a:t>
            </a:fld>
            <a:endParaRPr lang="de-DE"/>
          </a:p>
        </p:txBody>
      </p:sp>
    </p:spTree>
    <p:extLst>
      <p:ext uri="{BB962C8B-B14F-4D97-AF65-F5344CB8AC3E}">
        <p14:creationId xmlns:p14="http://schemas.microsoft.com/office/powerpoint/2010/main" val="2749162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creativecommons.org/licenses/by-sa/4.0/legalcode.de"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40pTqXkho_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www.youtube.com/watch?v=4LEewF4KTTw"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4LEewF4KTTw" TargetMode="External"/><Relationship Id="rId2" Type="http://schemas.openxmlformats.org/officeDocument/2006/relationships/hyperlink" Target="https://www.youtube.com/watch?v=40pTqXkho_A"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196A8836-FE86-7868-5BD4-A224B08D8EBE}"/>
              </a:ext>
            </a:extLst>
          </p:cNvPr>
          <p:cNvSpPr/>
          <p:nvPr/>
        </p:nvSpPr>
        <p:spPr>
          <a:xfrm>
            <a:off x="0" y="0"/>
            <a:ext cx="7907867" cy="1517650"/>
          </a:xfrm>
          <a:prstGeom prst="rect">
            <a:avLst/>
          </a:prstGeom>
          <a:solidFill>
            <a:srgbClr val="339933"/>
          </a:solidFill>
          <a:ln w="57150">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36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Die Reaktions-Challenge</a:t>
            </a:r>
            <a:endParaRPr kumimoji="0" lang="de-DE" sz="3600" b="0" i="0" u="none" strike="noStrike" kern="1200" cap="none" spc="0" normalizeH="0" baseline="0" noProof="0" dirty="0">
              <a:ln>
                <a:noFill/>
              </a:ln>
              <a:solidFill>
                <a:prstClr val="white"/>
              </a:solidFill>
              <a:effectLst/>
              <a:uLnTx/>
              <a:uFillTx/>
              <a:latin typeface="Heebo Light" panose="00000400000000000000" pitchFamily="2" charset="-79"/>
              <a:ea typeface="+mn-ea"/>
              <a:cs typeface="Heebo Light" panose="00000400000000000000" pitchFamily="2" charset="-79"/>
            </a:endParaRPr>
          </a:p>
        </p:txBody>
      </p:sp>
      <p:pic>
        <p:nvPicPr>
          <p:cNvPr id="7" name="Grafik 6" descr="Ein Bild, das Logo, Schrift, Grafiken, Symbol enthält.&#10;&#10;Automatisch generierte Beschreibung">
            <a:extLst>
              <a:ext uri="{FF2B5EF4-FFF2-40B4-BE49-F238E27FC236}">
                <a16:creationId xmlns:a16="http://schemas.microsoft.com/office/drawing/2014/main" id="{76BCC29A-A477-5801-F4A1-100F9D9911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0860" y="38433"/>
            <a:ext cx="3197722" cy="2526061"/>
          </a:xfrm>
          <a:prstGeom prst="rect">
            <a:avLst/>
          </a:prstGeom>
        </p:spPr>
      </p:pic>
      <p:sp>
        <p:nvSpPr>
          <p:cNvPr id="11" name="Rechteck 10">
            <a:extLst>
              <a:ext uri="{FF2B5EF4-FFF2-40B4-BE49-F238E27FC236}">
                <a16:creationId xmlns:a16="http://schemas.microsoft.com/office/drawing/2014/main" id="{FF7896D5-1631-10C4-6D5E-1F341F279BC6}"/>
              </a:ext>
            </a:extLst>
          </p:cNvPr>
          <p:cNvSpPr/>
          <p:nvPr/>
        </p:nvSpPr>
        <p:spPr>
          <a:xfrm>
            <a:off x="0" y="1517650"/>
            <a:ext cx="7907867" cy="121814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Einen Versuch zum Reiz-Reaktions-Schema </a:t>
            </a:r>
            <a:br>
              <a:rPr kumimoji="0" lang="de-DE" sz="20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br>
            <a:r>
              <a:rPr kumimoji="0" lang="de-DE" sz="20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durchführen und interpretieren.</a:t>
            </a:r>
          </a:p>
        </p:txBody>
      </p:sp>
      <p:sp>
        <p:nvSpPr>
          <p:cNvPr id="12" name="Rechteck 11">
            <a:extLst>
              <a:ext uri="{FF2B5EF4-FFF2-40B4-BE49-F238E27FC236}">
                <a16:creationId xmlns:a16="http://schemas.microsoft.com/office/drawing/2014/main" id="{EB8ACEA1-7C5C-5B16-904F-50921DBFAE65}"/>
              </a:ext>
            </a:extLst>
          </p:cNvPr>
          <p:cNvSpPr/>
          <p:nvPr/>
        </p:nvSpPr>
        <p:spPr>
          <a:xfrm>
            <a:off x="0" y="2735791"/>
            <a:ext cx="7907867" cy="138641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Claudia Schneider, Marianne Steiner, Suzanne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Kapelari</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a:t>
            </a:r>
            <a:b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b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Corinna Peschel</a:t>
            </a:r>
            <a:r>
              <a:rPr kumimoji="0" lang="de-DE" sz="1600" b="0" i="0" u="none" strike="noStrike" kern="1200" cap="none" spc="0" normalizeH="0" baseline="0" noProof="0">
                <a:ln>
                  <a:noFill/>
                </a:ln>
                <a:solidFill>
                  <a:prstClr val="black"/>
                </a:solidFill>
                <a:effectLst/>
                <a:uLnTx/>
                <a:uFillTx/>
                <a:latin typeface="Heebo Light" panose="00000400000000000000" pitchFamily="2" charset="-79"/>
                <a:ea typeface="+mn-ea"/>
                <a:cs typeface="Heebo Light" panose="00000400000000000000" pitchFamily="2" charset="-79"/>
              </a:rPr>
              <a:t>, Enisa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Pliska</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-Halilovic, Roswitha Ritter</a:t>
            </a:r>
          </a:p>
          <a:p>
            <a:pPr marL="0" marR="0" lvl="0" indent="0" algn="ctr" defTabSz="914400" rtl="0" eaLnBrk="1" fontAlgn="auto" latinLnBrk="0" hangingPunct="1">
              <a:lnSpc>
                <a:spcPct val="100000"/>
              </a:lnSpc>
              <a:spcBef>
                <a:spcPts val="180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Inspiriert vom gesamten sensiMINT-Team</a:t>
            </a:r>
          </a:p>
        </p:txBody>
      </p:sp>
      <p:sp>
        <p:nvSpPr>
          <p:cNvPr id="13" name="Rechteck 12">
            <a:extLst>
              <a:ext uri="{FF2B5EF4-FFF2-40B4-BE49-F238E27FC236}">
                <a16:creationId xmlns:a16="http://schemas.microsoft.com/office/drawing/2014/main" id="{A94A7523-4DB7-750A-812D-25BC563C3532}"/>
              </a:ext>
            </a:extLst>
          </p:cNvPr>
          <p:cNvSpPr/>
          <p:nvPr/>
        </p:nvSpPr>
        <p:spPr>
          <a:xfrm>
            <a:off x="0" y="4252383"/>
            <a:ext cx="12192002" cy="1386417"/>
          </a:xfrm>
          <a:prstGeom prst="rect">
            <a:avLst/>
          </a:prstGeom>
          <a:solidFill>
            <a:srgbClr val="339933"/>
          </a:solidFill>
          <a:ln w="57150">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1800"/>
              </a:spcAft>
              <a:buClrTx/>
              <a:buSzTx/>
              <a:buFontTx/>
              <a:buNone/>
              <a:tabLst/>
              <a:defRPr/>
            </a:pPr>
            <a:r>
              <a:rPr kumimoji="0" lang="de-DE" sz="16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Erasmus+-Projekt 2020-1-AT01-KA201-078144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Sprachsensibler Biologie- und Chemie-Unterricht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 Kontext und Materialien interdisziplinär reflektiert </a:t>
            </a:r>
          </a:p>
        </p:txBody>
      </p:sp>
      <p:pic>
        <p:nvPicPr>
          <p:cNvPr id="18" name="Grafik 17" descr="Ein Bild, das Text, Schrift, Electric Blue (Farbe), Majorelle Blue enthält.&#10;&#10;Automatisch generierte Beschreibung">
            <a:extLst>
              <a:ext uri="{FF2B5EF4-FFF2-40B4-BE49-F238E27FC236}">
                <a16:creationId xmlns:a16="http://schemas.microsoft.com/office/drawing/2014/main" id="{5A1F5446-846D-177B-82D2-7DF52769B3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455717" y="5899430"/>
            <a:ext cx="3114566" cy="652351"/>
          </a:xfrm>
          <a:prstGeom prst="rect">
            <a:avLst/>
          </a:prstGeom>
          <a:noFill/>
          <a:ln>
            <a:noFill/>
          </a:ln>
        </p:spPr>
      </p:pic>
      <p:pic>
        <p:nvPicPr>
          <p:cNvPr id="19" name="Grafik 18" descr="Ein Bild, das Schrift, Text, Grafiken, Logo enthält.&#10;&#10;Automatisch generierte Beschreibung">
            <a:extLst>
              <a:ext uri="{FF2B5EF4-FFF2-40B4-BE49-F238E27FC236}">
                <a16:creationId xmlns:a16="http://schemas.microsoft.com/office/drawing/2014/main" id="{B3B803C5-1A66-82D5-C6EB-C7CABAE6D4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8328025" y="5974306"/>
            <a:ext cx="3408257" cy="502545"/>
          </a:xfrm>
          <a:prstGeom prst="rect">
            <a:avLst/>
          </a:prstGeom>
          <a:noFill/>
          <a:ln>
            <a:noFill/>
          </a:ln>
        </p:spPr>
      </p:pic>
      <p:sp>
        <p:nvSpPr>
          <p:cNvPr id="21" name="Textfeld 20">
            <a:extLst>
              <a:ext uri="{FF2B5EF4-FFF2-40B4-BE49-F238E27FC236}">
                <a16:creationId xmlns:a16="http://schemas.microsoft.com/office/drawing/2014/main" id="{74937DCF-D8E4-8994-C6A1-0B726AA0347A}"/>
              </a:ext>
            </a:extLst>
          </p:cNvPr>
          <p:cNvSpPr txBox="1"/>
          <p:nvPr/>
        </p:nvSpPr>
        <p:spPr>
          <a:xfrm>
            <a:off x="3870587" y="5794692"/>
            <a:ext cx="4157134" cy="86177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Die Unterstützung der Europäischen Kommission für die Erstellung dieser Veröffentlichung stellt keine Billigung des Inhalts dar.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Der Inhalt gibt ausschließlich die Ansichten der </a:t>
            </a:r>
            <a:r>
              <a:rPr kumimoji="0" lang="de-AT" sz="1000" b="0" i="0" u="none" strike="noStrike" kern="1200" cap="none" spc="0" normalizeH="0" baseline="0" noProof="0" dirty="0" err="1">
                <a:ln>
                  <a:noFill/>
                </a:ln>
                <a:solidFill>
                  <a:prstClr val="black"/>
                </a:solidFill>
                <a:effectLst/>
                <a:uLnTx/>
                <a:uFillTx/>
                <a:latin typeface="Heebo Light" panose="00000400000000000000" pitchFamily="2" charset="-79"/>
                <a:ea typeface="Calibri" panose="020F0502020204030204" pitchFamily="34" charset="0"/>
                <a:cs typeface="+mn-cs"/>
              </a:rPr>
              <a:t>Verfasser:innen</a:t>
            </a:r>
            <a:r>
              <a:rPr kumimoji="0" lang="de-AT" sz="1000" b="0" i="0" u="none" strike="noStrike" kern="1200" cap="none" spc="0" normalizeH="0" baseline="0" noProof="0">
                <a:ln>
                  <a:noFill/>
                </a:ln>
                <a:solidFill>
                  <a:prstClr val="black"/>
                </a:solidFill>
                <a:effectLst/>
                <a:uLnTx/>
                <a:uFillTx/>
                <a:latin typeface="Heebo Light" panose="00000400000000000000" pitchFamily="2" charset="-79"/>
                <a:ea typeface="Calibri" panose="020F0502020204030204" pitchFamily="34" charset="0"/>
                <a:cs typeface="+mn-cs"/>
              </a:rPr>
              <a:t> wieder</a:t>
            </a: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 </a:t>
            </a:r>
            <a:b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b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Die Europäische Kommission kann nicht für eine etwaige Verwendung der darin enthaltenen Informationen haftbar gemacht werden.</a:t>
            </a:r>
            <a:endParaRPr kumimoji="0" lang="de-DE"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2" name="Grafik 21" descr="Icon CC BY SA">
            <a:hlinkClick r:id="rId5"/>
            <a:extLst>
              <a:ext uri="{FF2B5EF4-FFF2-40B4-BE49-F238E27FC236}">
                <a16:creationId xmlns:a16="http://schemas.microsoft.com/office/drawing/2014/main" id="{D706A3F2-0785-F337-7EF7-1FBEBAD1E05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90860" y="2986568"/>
            <a:ext cx="1219835" cy="427990"/>
          </a:xfrm>
          <a:prstGeom prst="rect">
            <a:avLst/>
          </a:prstGeom>
          <a:noFill/>
          <a:ln>
            <a:noFill/>
          </a:ln>
        </p:spPr>
      </p:pic>
      <p:sp>
        <p:nvSpPr>
          <p:cNvPr id="24" name="Textfeld 23">
            <a:extLst>
              <a:ext uri="{FF2B5EF4-FFF2-40B4-BE49-F238E27FC236}">
                <a16:creationId xmlns:a16="http://schemas.microsoft.com/office/drawing/2014/main" id="{A0B667FC-E6D9-9C58-EE62-98F625EBBD0E}"/>
              </a:ext>
            </a:extLst>
          </p:cNvPr>
          <p:cNvSpPr txBox="1"/>
          <p:nvPr/>
        </p:nvSpPr>
        <p:spPr>
          <a:xfrm>
            <a:off x="9933726" y="2954888"/>
            <a:ext cx="1350701"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400" b="0" i="0" u="sng" strike="noStrike" kern="1200" cap="none" spc="0" normalizeH="0" baseline="0" noProof="0" dirty="0">
                <a:ln>
                  <a:noFill/>
                </a:ln>
                <a:solidFill>
                  <a:srgbClr val="0000FF"/>
                </a:solidFill>
                <a:effectLst/>
                <a:uLnTx/>
                <a:uFillTx/>
                <a:latin typeface="Heebo Light" panose="00000400000000000000" pitchFamily="2" charset="-79"/>
                <a:ea typeface="Calibri" panose="020F0502020204030204" pitchFamily="34" charset="0"/>
                <a:cs typeface="Heebo Light" panose="00000400000000000000" pitchFamily="2" charset="-79"/>
                <a:hlinkClick r:id="rId5"/>
              </a:rPr>
              <a:t>CC BY-SA 4.0 </a:t>
            </a:r>
            <a:br>
              <a:rPr kumimoji="0" lang="de-AT" sz="1400" b="0" i="0" u="sng" strike="noStrike" kern="1200" cap="none" spc="0" normalizeH="0" baseline="0" noProof="0" dirty="0">
                <a:ln>
                  <a:noFill/>
                </a:ln>
                <a:solidFill>
                  <a:srgbClr val="0000FF"/>
                </a:solidFill>
                <a:effectLst/>
                <a:uLnTx/>
                <a:uFillTx/>
                <a:latin typeface="Heebo Light" panose="00000400000000000000" pitchFamily="2" charset="-79"/>
                <a:ea typeface="Calibri" panose="020F0502020204030204" pitchFamily="34" charset="0"/>
                <a:cs typeface="Heebo Light" panose="00000400000000000000" pitchFamily="2" charset="-79"/>
                <a:hlinkClick r:id="rId5"/>
              </a:rPr>
            </a:br>
            <a:r>
              <a:rPr kumimoji="0" lang="de-AT" sz="1400" b="0" i="0" u="sng" strike="noStrike" kern="1200" cap="none" spc="0" normalizeH="0" baseline="0" noProof="0" dirty="0">
                <a:ln>
                  <a:noFill/>
                </a:ln>
                <a:solidFill>
                  <a:srgbClr val="0000FF"/>
                </a:solidFill>
                <a:effectLst/>
                <a:uLnTx/>
                <a:uFillTx/>
                <a:latin typeface="Heebo Light" panose="00000400000000000000" pitchFamily="2" charset="-79"/>
                <a:ea typeface="Calibri" panose="020F0502020204030204" pitchFamily="34" charset="0"/>
                <a:cs typeface="Heebo Light" panose="00000400000000000000" pitchFamily="2" charset="-79"/>
                <a:hlinkClick r:id="rId5"/>
              </a:rPr>
              <a:t>Lizenzvertrag</a:t>
            </a:r>
            <a:endParaRPr kumimoji="0" lang="de-DE" sz="14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endParaRPr>
          </a:p>
        </p:txBody>
      </p:sp>
      <p:sp>
        <p:nvSpPr>
          <p:cNvPr id="28" name="Textfeld 27">
            <a:extLst>
              <a:ext uri="{FF2B5EF4-FFF2-40B4-BE49-F238E27FC236}">
                <a16:creationId xmlns:a16="http://schemas.microsoft.com/office/drawing/2014/main" id="{6EA47F78-49FB-6055-594D-62A74F732FB0}"/>
              </a:ext>
            </a:extLst>
          </p:cNvPr>
          <p:cNvSpPr txBox="1"/>
          <p:nvPr/>
        </p:nvSpPr>
        <p:spPr>
          <a:xfrm>
            <a:off x="7907867" y="3602638"/>
            <a:ext cx="4046406" cy="461665"/>
          </a:xfrm>
          <a:prstGeom prst="rect">
            <a:avLst/>
          </a:prstGeom>
          <a:noFill/>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000" b="0"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Die Texte und Graphiken in diesem Unterrichtsstundenkonzept stehen </a:t>
            </a:r>
            <a:br>
              <a:rPr kumimoji="0" lang="de-AT" sz="1000" b="0"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b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soweit </a:t>
            </a:r>
            <a:r>
              <a:rPr kumimoji="0" lang="de-AT" sz="1000" b="1" i="0" u="none" strike="noStrike" kern="1200" cap="none" spc="0" normalizeH="0" baseline="0" noProof="0" dirty="0" err="1">
                <a:ln>
                  <a:noFill/>
                </a:ln>
                <a:solidFill>
                  <a:srgbClr val="000000"/>
                </a:solidFill>
                <a:effectLst/>
                <a:uLnTx/>
                <a:uFillTx/>
                <a:latin typeface="Heebo Light" panose="00000400000000000000" pitchFamily="2" charset="-79"/>
                <a:ea typeface="Calibri" panose="020F0502020204030204" pitchFamily="34" charset="0"/>
                <a:cs typeface="+mn-cs"/>
              </a:rPr>
              <a:t>kein:e</a:t>
            </a: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a:t>
            </a:r>
            <a:r>
              <a:rPr kumimoji="0" lang="de-AT" sz="1000" b="1" i="0" u="none" strike="noStrike" kern="1200" cap="none" spc="0" normalizeH="0" baseline="0" noProof="0" dirty="0" err="1">
                <a:ln>
                  <a:noFill/>
                </a:ln>
                <a:solidFill>
                  <a:srgbClr val="000000"/>
                </a:solidFill>
                <a:effectLst/>
                <a:uLnTx/>
                <a:uFillTx/>
                <a:latin typeface="Heebo Light" panose="00000400000000000000" pitchFamily="2" charset="-79"/>
                <a:ea typeface="Calibri" panose="020F0502020204030204" pitchFamily="34" charset="0"/>
                <a:cs typeface="+mn-cs"/>
              </a:rPr>
              <a:t>andere:r</a:t>
            </a: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a:t>
            </a:r>
            <a:r>
              <a:rPr kumimoji="0" lang="de-AT" sz="1000" b="1" i="0" u="none" strike="noStrike" kern="1200" cap="none" spc="0" normalizeH="0" baseline="0" noProof="0" dirty="0" err="1">
                <a:ln>
                  <a:noFill/>
                </a:ln>
                <a:solidFill>
                  <a:srgbClr val="000000"/>
                </a:solidFill>
                <a:effectLst/>
                <a:uLnTx/>
                <a:uFillTx/>
                <a:latin typeface="Heebo Light" panose="00000400000000000000" pitchFamily="2" charset="-79"/>
                <a:ea typeface="Calibri" panose="020F0502020204030204" pitchFamily="34" charset="0"/>
                <a:cs typeface="+mn-cs"/>
              </a:rPr>
              <a:t>Urheber:in</a:t>
            </a: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zitiert oder mit © angegeben ist – </a:t>
            </a:r>
            <a:b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br>
            <a:r>
              <a:rPr kumimoji="0" lang="de-AT" sz="1000" b="0"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unter Creative Commons Lizenz CC BY-SA 4.0 International.</a:t>
            </a:r>
            <a:endParaRPr kumimoji="0" lang="de-DE"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3778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1FA9AE-E480-A556-11EE-35656B1B8653}"/>
              </a:ext>
            </a:extLst>
          </p:cNvPr>
          <p:cNvSpPr>
            <a:spLocks noGrp="1"/>
          </p:cNvSpPr>
          <p:nvPr>
            <p:ph type="title"/>
          </p:nvPr>
        </p:nvSpPr>
        <p:spPr/>
        <p:txBody>
          <a:bodyPr/>
          <a:lstStyle/>
          <a:p>
            <a:r>
              <a:rPr lang="de-DE"/>
              <a:t>Die Gummibärchen-Challenge</a:t>
            </a:r>
          </a:p>
        </p:txBody>
      </p:sp>
      <p:sp>
        <p:nvSpPr>
          <p:cNvPr id="3" name="Inhaltsplatzhalter 2">
            <a:extLst>
              <a:ext uri="{FF2B5EF4-FFF2-40B4-BE49-F238E27FC236}">
                <a16:creationId xmlns:a16="http://schemas.microsoft.com/office/drawing/2014/main" id="{329FC8EE-4926-B01A-7854-85F701856398}"/>
              </a:ext>
            </a:extLst>
          </p:cNvPr>
          <p:cNvSpPr>
            <a:spLocks noGrp="1"/>
          </p:cNvSpPr>
          <p:nvPr>
            <p:ph idx="1"/>
          </p:nvPr>
        </p:nvSpPr>
        <p:spPr>
          <a:xfrm>
            <a:off x="424053" y="1690688"/>
            <a:ext cx="4891268" cy="4316573"/>
          </a:xfrm>
        </p:spPr>
        <p:txBody>
          <a:bodyPr>
            <a:normAutofit fontScale="92500" lnSpcReduction="10000"/>
          </a:bodyPr>
          <a:lstStyle/>
          <a:p>
            <a:pPr marL="228600" indent="-228600">
              <a:buFont typeface="+mj-lt"/>
              <a:buAutoNum type="arabicParenR"/>
            </a:pPr>
            <a:r>
              <a:rPr lang="de-DE" sz="1600"/>
              <a:t>Führt nun zu zweit nochmals das Experiment durch. Nutzt diesmal nicht ein Lineal, sondern eine kleine Tüte Gummibärchen (der Abstand der Tüte zur offenen Hand muss 5 cm betragen).</a:t>
            </a:r>
          </a:p>
          <a:p>
            <a:pPr marL="228600" indent="-228600">
              <a:buFont typeface="+mj-lt"/>
              <a:buAutoNum type="arabicParenR"/>
            </a:pPr>
            <a:r>
              <a:rPr lang="de-DE" sz="1600"/>
              <a:t>Was passiert? Vergleicht die Ergebnisse mit dem Lineal-Experiment. </a:t>
            </a:r>
          </a:p>
          <a:p>
            <a:pPr marL="228600" indent="-228600">
              <a:buFont typeface="+mj-lt"/>
              <a:buAutoNum type="arabicParenR"/>
            </a:pPr>
            <a:r>
              <a:rPr lang="de-DE" sz="1600"/>
              <a:t>Erklärt eure Ergebnisse mündlich mithilfe der Abbildung 3.</a:t>
            </a:r>
          </a:p>
          <a:p>
            <a:pPr marL="228600" indent="-228600">
              <a:buFont typeface="+mj-lt"/>
              <a:buAutoNum type="arabicParenR"/>
            </a:pPr>
            <a:r>
              <a:rPr lang="de-DE" sz="1600"/>
              <a:t>Präsentiert und diskutiert eure Ergebnisse im Plenum.</a:t>
            </a:r>
          </a:p>
          <a:p>
            <a:pPr marL="228600" indent="-228600">
              <a:buFont typeface="+mj-lt"/>
              <a:buAutoNum type="arabicParenR"/>
            </a:pPr>
            <a:r>
              <a:rPr lang="de-DE" sz="1600"/>
              <a:t>Schaut euch die kurze Videosequenz an und versucht Zusammenhänge mit euren Versuchsergebnissen herzustellen.</a:t>
            </a:r>
          </a:p>
          <a:p>
            <a:pPr marL="228600" indent="-228600">
              <a:buFont typeface="+mj-lt"/>
              <a:buAutoNum type="arabicParenR"/>
            </a:pPr>
            <a:r>
              <a:rPr lang="de-DE" sz="1600"/>
              <a:t>Diskutiert eure Überlegungen im Plenum.</a:t>
            </a:r>
          </a:p>
          <a:p>
            <a:pPr marL="228600" indent="-228600">
              <a:buFont typeface="+mj-lt"/>
              <a:buAutoNum type="arabicParenR"/>
            </a:pPr>
            <a:endParaRPr lang="de-DE" sz="1600"/>
          </a:p>
          <a:p>
            <a:pPr marL="228600" indent="-228600">
              <a:buFont typeface="+mj-lt"/>
              <a:buAutoNum type="arabicParenR"/>
            </a:pPr>
            <a:endParaRPr lang="de-DE" sz="1600"/>
          </a:p>
          <a:p>
            <a:r>
              <a:rPr lang="de-DE" sz="1100">
                <a:hlinkClick r:id="rId3"/>
              </a:rPr>
              <a:t>2019 07 13 100m Finale Fehlstart Babig Bahn 6 – YouTube</a:t>
            </a:r>
            <a:endParaRPr lang="de-DE" sz="1100"/>
          </a:p>
          <a:p>
            <a:r>
              <a:rPr lang="de-CH" sz="900">
                <a:hlinkClick r:id="rId4"/>
              </a:rPr>
              <a:t>100 m Männer FINALE Daegu 2011 ; Usain Bolt Fehlstart – YouTube</a:t>
            </a:r>
            <a:r>
              <a:rPr lang="de-CH" sz="900"/>
              <a:t> (sec. 20-40)</a:t>
            </a:r>
            <a:endParaRPr lang="de-DE" sz="1100"/>
          </a:p>
        </p:txBody>
      </p:sp>
      <p:pic>
        <p:nvPicPr>
          <p:cNvPr id="6" name="Grafik 5">
            <a:extLst>
              <a:ext uri="{FF2B5EF4-FFF2-40B4-BE49-F238E27FC236}">
                <a16:creationId xmlns:a16="http://schemas.microsoft.com/office/drawing/2014/main" id="{580DB3F7-0B6C-F345-8666-9B5E59278EC4}"/>
              </a:ext>
            </a:extLst>
          </p:cNvPr>
          <p:cNvPicPr>
            <a:picLocks noChangeAspect="1"/>
          </p:cNvPicPr>
          <p:nvPr/>
        </p:nvPicPr>
        <p:blipFill rotWithShape="1">
          <a:blip r:embed="rId5"/>
          <a:srcRect l="266" t="4313" r="-1"/>
          <a:stretch/>
        </p:blipFill>
        <p:spPr>
          <a:xfrm>
            <a:off x="5162308" y="2089311"/>
            <a:ext cx="7029691" cy="2679375"/>
          </a:xfrm>
          <a:prstGeom prst="rect">
            <a:avLst/>
          </a:prstGeom>
          <a:ln>
            <a:solidFill>
              <a:schemeClr val="tx1"/>
            </a:solidFill>
          </a:ln>
        </p:spPr>
      </p:pic>
      <p:sp>
        <p:nvSpPr>
          <p:cNvPr id="7" name="Textfeld 6">
            <a:extLst>
              <a:ext uri="{FF2B5EF4-FFF2-40B4-BE49-F238E27FC236}">
                <a16:creationId xmlns:a16="http://schemas.microsoft.com/office/drawing/2014/main" id="{7A56BD04-D947-3D05-83CE-B2B81A4996FD}"/>
              </a:ext>
            </a:extLst>
          </p:cNvPr>
          <p:cNvSpPr txBox="1"/>
          <p:nvPr/>
        </p:nvSpPr>
        <p:spPr>
          <a:xfrm>
            <a:off x="5315321" y="4854820"/>
            <a:ext cx="1400537" cy="215444"/>
          </a:xfrm>
          <a:prstGeom prst="rect">
            <a:avLst/>
          </a:prstGeom>
          <a:noFill/>
        </p:spPr>
        <p:txBody>
          <a:bodyPr wrap="square" rtlCol="0">
            <a:spAutoFit/>
          </a:bodyPr>
          <a:lstStyle/>
          <a:p>
            <a:r>
              <a:rPr lang="de-DE" sz="800"/>
              <a:t>Abbildung 3</a:t>
            </a:r>
          </a:p>
        </p:txBody>
      </p:sp>
      <p:pic>
        <p:nvPicPr>
          <p:cNvPr id="8" name="Grafik 7">
            <a:extLst>
              <a:ext uri="{FF2B5EF4-FFF2-40B4-BE49-F238E27FC236}">
                <a16:creationId xmlns:a16="http://schemas.microsoft.com/office/drawing/2014/main" id="{972470EE-3423-F5B5-B323-AE099D7F44DD}"/>
              </a:ext>
            </a:extLst>
          </p:cNvPr>
          <p:cNvPicPr>
            <a:picLocks noChangeAspect="1"/>
          </p:cNvPicPr>
          <p:nvPr/>
        </p:nvPicPr>
        <p:blipFill>
          <a:blip r:embed="rId6"/>
          <a:stretch>
            <a:fillRect/>
          </a:stretch>
        </p:blipFill>
        <p:spPr>
          <a:xfrm>
            <a:off x="6096000" y="4908317"/>
            <a:ext cx="1228997" cy="1098944"/>
          </a:xfrm>
          <a:prstGeom prst="rect">
            <a:avLst/>
          </a:prstGeom>
        </p:spPr>
      </p:pic>
      <p:sp>
        <p:nvSpPr>
          <p:cNvPr id="9" name="Träne 8">
            <a:extLst>
              <a:ext uri="{FF2B5EF4-FFF2-40B4-BE49-F238E27FC236}">
                <a16:creationId xmlns:a16="http://schemas.microsoft.com/office/drawing/2014/main" id="{2A294D13-F1B2-5AC5-C162-27B537236630}"/>
              </a:ext>
            </a:extLst>
          </p:cNvPr>
          <p:cNvSpPr/>
          <p:nvPr/>
        </p:nvSpPr>
        <p:spPr>
          <a:xfrm rot="2530698">
            <a:off x="4835476" y="5150940"/>
            <a:ext cx="1135148" cy="1257156"/>
          </a:xfrm>
          <a:prstGeom prst="teardrop">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DE8BC19F-4634-A5DF-36E8-D7DB05AEDD0F}"/>
              </a:ext>
            </a:extLst>
          </p:cNvPr>
          <p:cNvSpPr txBox="1"/>
          <p:nvPr/>
        </p:nvSpPr>
        <p:spPr>
          <a:xfrm>
            <a:off x="4816279" y="5438722"/>
            <a:ext cx="1312716" cy="646331"/>
          </a:xfrm>
          <a:prstGeom prst="rect">
            <a:avLst/>
          </a:prstGeom>
          <a:noFill/>
        </p:spPr>
        <p:txBody>
          <a:bodyPr wrap="square" rtlCol="0">
            <a:spAutoFit/>
          </a:bodyPr>
          <a:lstStyle/>
          <a:p>
            <a:r>
              <a:rPr lang="de-DE" sz="1200"/>
              <a:t>Gibt es beliebig kurze Reaktionszeiten?</a:t>
            </a:r>
          </a:p>
        </p:txBody>
      </p:sp>
      <p:sp>
        <p:nvSpPr>
          <p:cNvPr id="11" name="Textfeld 10">
            <a:extLst>
              <a:ext uri="{FF2B5EF4-FFF2-40B4-BE49-F238E27FC236}">
                <a16:creationId xmlns:a16="http://schemas.microsoft.com/office/drawing/2014/main" id="{E0CD5F30-0EB6-376B-4A5F-1F8CED123980}"/>
              </a:ext>
            </a:extLst>
          </p:cNvPr>
          <p:cNvSpPr txBox="1"/>
          <p:nvPr/>
        </p:nvSpPr>
        <p:spPr>
          <a:xfrm>
            <a:off x="8497669" y="5070264"/>
            <a:ext cx="2245644" cy="1631216"/>
          </a:xfrm>
          <a:prstGeom prst="rect">
            <a:avLst/>
          </a:prstGeom>
          <a:solidFill>
            <a:schemeClr val="accent4">
              <a:lumMod val="20000"/>
              <a:lumOff val="80000"/>
            </a:schemeClr>
          </a:solidFill>
        </p:spPr>
        <p:txBody>
          <a:bodyPr wrap="square" rtlCol="0">
            <a:spAutoFit/>
          </a:bodyPr>
          <a:lstStyle/>
          <a:p>
            <a:r>
              <a:rPr lang="de-DE" sz="1200" b="1"/>
              <a:t>Zusatzinformation</a:t>
            </a:r>
          </a:p>
          <a:p>
            <a:r>
              <a:rPr lang="de-DE" sz="800"/>
              <a:t> </a:t>
            </a:r>
          </a:p>
          <a:p>
            <a:r>
              <a:rPr lang="de-DE" sz="1200"/>
              <a:t>Man kann den Sinnesnerv auch als sensorischen Nerv oder afferenten Nerv bezeichnen.</a:t>
            </a:r>
          </a:p>
          <a:p>
            <a:endParaRPr lang="de-DE" sz="800"/>
          </a:p>
          <a:p>
            <a:r>
              <a:rPr lang="de-DE" sz="1200"/>
              <a:t>Man kann den Bewegungsnerv auch als motorischen Nerv oder efferenten Nerv bezeichnen.</a:t>
            </a:r>
          </a:p>
        </p:txBody>
      </p:sp>
    </p:spTree>
    <p:extLst>
      <p:ext uri="{BB962C8B-B14F-4D97-AF65-F5344CB8AC3E}">
        <p14:creationId xmlns:p14="http://schemas.microsoft.com/office/powerpoint/2010/main" val="1089210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1FA9AE-E480-A556-11EE-35656B1B8653}"/>
              </a:ext>
            </a:extLst>
          </p:cNvPr>
          <p:cNvSpPr>
            <a:spLocks noGrp="1"/>
          </p:cNvSpPr>
          <p:nvPr>
            <p:ph type="title"/>
          </p:nvPr>
        </p:nvSpPr>
        <p:spPr/>
        <p:txBody>
          <a:bodyPr/>
          <a:lstStyle/>
          <a:p>
            <a:r>
              <a:rPr lang="de-DE"/>
              <a:t>Die Gummibärchen-Challenge (Lösung)</a:t>
            </a:r>
          </a:p>
        </p:txBody>
      </p:sp>
      <p:sp>
        <p:nvSpPr>
          <p:cNvPr id="3" name="Inhaltsplatzhalter 2">
            <a:extLst>
              <a:ext uri="{FF2B5EF4-FFF2-40B4-BE49-F238E27FC236}">
                <a16:creationId xmlns:a16="http://schemas.microsoft.com/office/drawing/2014/main" id="{329FC8EE-4926-B01A-7854-85F701856398}"/>
              </a:ext>
            </a:extLst>
          </p:cNvPr>
          <p:cNvSpPr>
            <a:spLocks noGrp="1"/>
          </p:cNvSpPr>
          <p:nvPr>
            <p:ph idx="1"/>
          </p:nvPr>
        </p:nvSpPr>
        <p:spPr>
          <a:xfrm>
            <a:off x="424053" y="1690688"/>
            <a:ext cx="4891268" cy="4316573"/>
          </a:xfrm>
        </p:spPr>
        <p:txBody>
          <a:bodyPr>
            <a:normAutofit fontScale="85000" lnSpcReduction="20000"/>
          </a:bodyPr>
          <a:lstStyle/>
          <a:p>
            <a:pPr marL="228600" indent="-228600">
              <a:buFont typeface="+mj-lt"/>
              <a:buAutoNum type="arabicParenR"/>
            </a:pPr>
            <a:r>
              <a:rPr lang="de-DE" sz="1600"/>
              <a:t>Führt nun zu zweit nochmals das Experiment durch. Nutzt diesmal nicht ein Lineal, sondern eine kleine Tüte Gummibärchen (der Abstand der Tüte zur offenen Hand muss 5 cm betragen).</a:t>
            </a:r>
          </a:p>
          <a:p>
            <a:pPr marL="228600" indent="-228600">
              <a:buFont typeface="+mj-lt"/>
              <a:buAutoNum type="arabicParenR"/>
            </a:pPr>
            <a:r>
              <a:rPr lang="de-DE" sz="1600"/>
              <a:t>Was passiert? Vergleicht die Ergebnisse mit dem Lineal-Experiment. </a:t>
            </a:r>
            <a:r>
              <a:rPr lang="de-DE" sz="1600">
                <a:highlight>
                  <a:srgbClr val="FFFF00"/>
                </a:highlight>
              </a:rPr>
              <a:t>(Mögliche Lösung: die Tüte ist nicht </a:t>
            </a:r>
            <a:r>
              <a:rPr lang="de-DE" sz="1600" err="1">
                <a:highlight>
                  <a:srgbClr val="FFFF00"/>
                </a:highlight>
              </a:rPr>
              <a:t>fangbar</a:t>
            </a:r>
            <a:r>
              <a:rPr lang="de-DE" sz="1600">
                <a:highlight>
                  <a:srgbClr val="FFFF00"/>
                </a:highlight>
              </a:rPr>
              <a:t>) </a:t>
            </a:r>
            <a:endParaRPr lang="de-DE" sz="1600"/>
          </a:p>
          <a:p>
            <a:pPr>
              <a:buFont typeface="+mj-lt"/>
              <a:buAutoNum type="arabicParenR"/>
            </a:pPr>
            <a:r>
              <a:rPr lang="de-DE" sz="1600"/>
              <a:t>Erklärt eure Ergebnisse mündlich mithilfe der Abbildung 3. </a:t>
            </a:r>
            <a:r>
              <a:rPr lang="de-DE" sz="1600">
                <a:highlight>
                  <a:srgbClr val="FFFF00"/>
                </a:highlight>
              </a:rPr>
              <a:t>(die minimale Reaktionszeit sind 120msec </a:t>
            </a:r>
            <a:r>
              <a:rPr lang="de-DE" sz="1600">
                <a:highlight>
                  <a:srgbClr val="FFFF00"/>
                </a:highlight>
                <a:sym typeface="Wingdings" pitchFamily="2" charset="2"/>
              </a:rPr>
              <a:t> Tüte ist unter diesen Bedingungen nicht </a:t>
            </a:r>
            <a:r>
              <a:rPr lang="de-DE" sz="1600" err="1">
                <a:highlight>
                  <a:srgbClr val="FFFF00"/>
                </a:highlight>
                <a:sym typeface="Wingdings" pitchFamily="2" charset="2"/>
              </a:rPr>
              <a:t>fangbar</a:t>
            </a:r>
            <a:r>
              <a:rPr lang="de-DE" sz="1600">
                <a:highlight>
                  <a:srgbClr val="FFFF00"/>
                </a:highlight>
                <a:sym typeface="Wingdings" pitchFamily="2" charset="2"/>
              </a:rPr>
              <a:t>)</a:t>
            </a:r>
            <a:endParaRPr lang="de-DE" sz="1600">
              <a:highlight>
                <a:srgbClr val="FFFF00"/>
              </a:highlight>
            </a:endParaRPr>
          </a:p>
          <a:p>
            <a:pPr marL="228600" indent="-228600">
              <a:buFont typeface="+mj-lt"/>
              <a:buAutoNum type="arabicParenR"/>
            </a:pPr>
            <a:endParaRPr lang="de-DE" sz="1600"/>
          </a:p>
          <a:p>
            <a:pPr marL="228600" indent="-228600">
              <a:buFont typeface="+mj-lt"/>
              <a:buAutoNum type="arabicParenR"/>
            </a:pPr>
            <a:r>
              <a:rPr lang="de-DE" sz="1600"/>
              <a:t>Diskutiert eure Ergebnisse im Plenum.</a:t>
            </a:r>
          </a:p>
          <a:p>
            <a:pPr marL="228600" indent="-228600">
              <a:buFont typeface="+mj-lt"/>
              <a:buAutoNum type="arabicParenR"/>
            </a:pPr>
            <a:r>
              <a:rPr lang="de-DE" sz="1600"/>
              <a:t>Schaut euch die kurze Videosequenz an und versucht Zusammenhänge mit euren Versuchsergebnissen herzustellen.</a:t>
            </a:r>
          </a:p>
          <a:p>
            <a:pPr marL="228600" indent="-228600">
              <a:buFont typeface="+mj-lt"/>
              <a:buAutoNum type="arabicParenR"/>
            </a:pPr>
            <a:r>
              <a:rPr lang="de-DE" sz="1600"/>
              <a:t>Diskutiert eure Überlegungen im Plenum.</a:t>
            </a:r>
          </a:p>
          <a:p>
            <a:pPr marL="228600" indent="-228600">
              <a:buFont typeface="+mj-lt"/>
              <a:buAutoNum type="arabicParenR"/>
            </a:pPr>
            <a:endParaRPr lang="de-DE" sz="1600"/>
          </a:p>
          <a:p>
            <a:pPr marL="228600" indent="-228600">
              <a:buFont typeface="+mj-lt"/>
              <a:buAutoNum type="arabicParenR"/>
            </a:pPr>
            <a:endParaRPr lang="de-DE" sz="1600"/>
          </a:p>
          <a:p>
            <a:r>
              <a:rPr lang="de-DE" sz="1100">
                <a:hlinkClick r:id="rId2"/>
              </a:rPr>
              <a:t>2019 07 13 100m Finale Fehlstart Babig Bahn 6 – YouTube</a:t>
            </a:r>
            <a:endParaRPr lang="de-DE" sz="1100"/>
          </a:p>
          <a:p>
            <a:r>
              <a:rPr lang="de-CH" sz="900">
                <a:hlinkClick r:id="rId3"/>
              </a:rPr>
              <a:t>100 m Männer FINALE Daegu 2011 ; Usain Bolt Fehlstart – YouTube</a:t>
            </a:r>
            <a:r>
              <a:rPr lang="de-CH" sz="900"/>
              <a:t> (sec. 20-40)</a:t>
            </a:r>
            <a:endParaRPr lang="de-DE" sz="1100"/>
          </a:p>
        </p:txBody>
      </p:sp>
      <p:sp>
        <p:nvSpPr>
          <p:cNvPr id="5" name="Textfeld 4">
            <a:extLst>
              <a:ext uri="{FF2B5EF4-FFF2-40B4-BE49-F238E27FC236}">
                <a16:creationId xmlns:a16="http://schemas.microsoft.com/office/drawing/2014/main" id="{E5809C7A-0CD3-586F-0336-30EB5E5BD83E}"/>
              </a:ext>
            </a:extLst>
          </p:cNvPr>
          <p:cNvSpPr txBox="1"/>
          <p:nvPr/>
        </p:nvSpPr>
        <p:spPr>
          <a:xfrm>
            <a:off x="8416724" y="1429078"/>
            <a:ext cx="2407535" cy="523220"/>
          </a:xfrm>
          <a:prstGeom prst="rect">
            <a:avLst/>
          </a:prstGeom>
          <a:noFill/>
        </p:spPr>
        <p:txBody>
          <a:bodyPr wrap="square" rtlCol="0">
            <a:spAutoFit/>
          </a:bodyPr>
          <a:lstStyle/>
          <a:p>
            <a:r>
              <a:rPr lang="de-DE" sz="1400"/>
              <a:t>Toolbox: unpersönliches Formulieren</a:t>
            </a:r>
          </a:p>
        </p:txBody>
      </p:sp>
      <p:pic>
        <p:nvPicPr>
          <p:cNvPr id="6" name="Grafik 5">
            <a:extLst>
              <a:ext uri="{FF2B5EF4-FFF2-40B4-BE49-F238E27FC236}">
                <a16:creationId xmlns:a16="http://schemas.microsoft.com/office/drawing/2014/main" id="{580DB3F7-0B6C-F345-8666-9B5E59278EC4}"/>
              </a:ext>
            </a:extLst>
          </p:cNvPr>
          <p:cNvPicPr>
            <a:picLocks noChangeAspect="1"/>
          </p:cNvPicPr>
          <p:nvPr/>
        </p:nvPicPr>
        <p:blipFill rotWithShape="1">
          <a:blip r:embed="rId4"/>
          <a:srcRect l="266" t="4313" r="-1"/>
          <a:stretch/>
        </p:blipFill>
        <p:spPr>
          <a:xfrm>
            <a:off x="5162308" y="2089311"/>
            <a:ext cx="7029691" cy="2679375"/>
          </a:xfrm>
          <a:prstGeom prst="rect">
            <a:avLst/>
          </a:prstGeom>
          <a:ln>
            <a:solidFill>
              <a:schemeClr val="tx1"/>
            </a:solidFill>
          </a:ln>
        </p:spPr>
      </p:pic>
      <p:sp>
        <p:nvSpPr>
          <p:cNvPr id="7" name="Textfeld 6">
            <a:extLst>
              <a:ext uri="{FF2B5EF4-FFF2-40B4-BE49-F238E27FC236}">
                <a16:creationId xmlns:a16="http://schemas.microsoft.com/office/drawing/2014/main" id="{7A56BD04-D947-3D05-83CE-B2B81A4996FD}"/>
              </a:ext>
            </a:extLst>
          </p:cNvPr>
          <p:cNvSpPr txBox="1"/>
          <p:nvPr/>
        </p:nvSpPr>
        <p:spPr>
          <a:xfrm>
            <a:off x="5087237" y="4838518"/>
            <a:ext cx="2015782" cy="215444"/>
          </a:xfrm>
          <a:prstGeom prst="rect">
            <a:avLst/>
          </a:prstGeom>
          <a:noFill/>
        </p:spPr>
        <p:txBody>
          <a:bodyPr wrap="square" rtlCol="0">
            <a:spAutoFit/>
          </a:bodyPr>
          <a:lstStyle/>
          <a:p>
            <a:r>
              <a:rPr lang="de-DE" sz="800" dirty="0"/>
              <a:t>Abbildung  © Sebastian </a:t>
            </a:r>
            <a:r>
              <a:rPr lang="de-DE" sz="800" dirty="0" err="1"/>
              <a:t>Hochmann</a:t>
            </a:r>
            <a:endParaRPr lang="de-DE" sz="800" dirty="0"/>
          </a:p>
        </p:txBody>
      </p:sp>
      <p:pic>
        <p:nvPicPr>
          <p:cNvPr id="8" name="Grafik 7">
            <a:extLst>
              <a:ext uri="{FF2B5EF4-FFF2-40B4-BE49-F238E27FC236}">
                <a16:creationId xmlns:a16="http://schemas.microsoft.com/office/drawing/2014/main" id="{F1471072-13D0-28C2-A9C3-05BFB032E87E}"/>
              </a:ext>
            </a:extLst>
          </p:cNvPr>
          <p:cNvPicPr>
            <a:picLocks noChangeAspect="1"/>
          </p:cNvPicPr>
          <p:nvPr/>
        </p:nvPicPr>
        <p:blipFill>
          <a:blip r:embed="rId5"/>
          <a:stretch>
            <a:fillRect/>
          </a:stretch>
        </p:blipFill>
        <p:spPr>
          <a:xfrm>
            <a:off x="7103019" y="4908317"/>
            <a:ext cx="1228997" cy="1098944"/>
          </a:xfrm>
          <a:prstGeom prst="rect">
            <a:avLst/>
          </a:prstGeom>
        </p:spPr>
      </p:pic>
      <p:sp>
        <p:nvSpPr>
          <p:cNvPr id="9" name="Träne 8">
            <a:extLst>
              <a:ext uri="{FF2B5EF4-FFF2-40B4-BE49-F238E27FC236}">
                <a16:creationId xmlns:a16="http://schemas.microsoft.com/office/drawing/2014/main" id="{BA8017B4-4336-68A3-11D4-5159FA92F50C}"/>
              </a:ext>
            </a:extLst>
          </p:cNvPr>
          <p:cNvSpPr/>
          <p:nvPr/>
        </p:nvSpPr>
        <p:spPr>
          <a:xfrm rot="2530698">
            <a:off x="5738320" y="5150940"/>
            <a:ext cx="1135148" cy="1257156"/>
          </a:xfrm>
          <a:prstGeom prst="teardrop">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7AEC82B8-CB8F-4F2B-7286-B2DAF8338CB5}"/>
              </a:ext>
            </a:extLst>
          </p:cNvPr>
          <p:cNvSpPr txBox="1"/>
          <p:nvPr/>
        </p:nvSpPr>
        <p:spPr>
          <a:xfrm>
            <a:off x="5719123" y="5438722"/>
            <a:ext cx="1312716" cy="646331"/>
          </a:xfrm>
          <a:prstGeom prst="rect">
            <a:avLst/>
          </a:prstGeom>
          <a:noFill/>
        </p:spPr>
        <p:txBody>
          <a:bodyPr wrap="square" rtlCol="0">
            <a:spAutoFit/>
          </a:bodyPr>
          <a:lstStyle/>
          <a:p>
            <a:r>
              <a:rPr lang="de-DE" sz="1200"/>
              <a:t>Gibt es beliebig kurze Reaktionszeiten?</a:t>
            </a:r>
          </a:p>
        </p:txBody>
      </p:sp>
      <p:sp>
        <p:nvSpPr>
          <p:cNvPr id="12" name="Textfeld 11">
            <a:extLst>
              <a:ext uri="{FF2B5EF4-FFF2-40B4-BE49-F238E27FC236}">
                <a16:creationId xmlns:a16="http://schemas.microsoft.com/office/drawing/2014/main" id="{50220501-DC59-F63E-8889-F5C1AA49DDDE}"/>
              </a:ext>
            </a:extLst>
          </p:cNvPr>
          <p:cNvSpPr txBox="1"/>
          <p:nvPr/>
        </p:nvSpPr>
        <p:spPr>
          <a:xfrm>
            <a:off x="329044" y="5819722"/>
            <a:ext cx="5081286" cy="1015663"/>
          </a:xfrm>
          <a:prstGeom prst="rect">
            <a:avLst/>
          </a:prstGeom>
          <a:solidFill>
            <a:schemeClr val="accent4">
              <a:lumMod val="60000"/>
              <a:lumOff val="40000"/>
            </a:schemeClr>
          </a:solidFill>
        </p:spPr>
        <p:txBody>
          <a:bodyPr wrap="square">
            <a:spAutoFit/>
          </a:bodyPr>
          <a:lstStyle/>
          <a:p>
            <a:r>
              <a:rPr lang="de-DE" sz="1200" b="0" i="0">
                <a:solidFill>
                  <a:srgbClr val="FF0000"/>
                </a:solidFill>
                <a:effectLst/>
                <a:latin typeface="Google Sans"/>
              </a:rPr>
              <a:t>Der explosive Start beim 100-Meter-Lauf steht exemplarisch für eine extrem schnelle Reaktion. Kaum ertönt der Startschuss, schnellen die Athletinnen und Athleten mit kräftigem Abstoßen aus den Startblocks. Bei Sprinterinnen und Sprintern werden Reaktionszeiten von 0.13 oder 0.14 Sekunden festgehalten. (Fehlstart, wenn &lt; 0.1 </a:t>
            </a:r>
            <a:r>
              <a:rPr lang="de-DE" sz="1200" b="0" i="0" err="1">
                <a:solidFill>
                  <a:srgbClr val="FF0000"/>
                </a:solidFill>
                <a:effectLst/>
                <a:latin typeface="Google Sans"/>
              </a:rPr>
              <a:t>sek.</a:t>
            </a:r>
            <a:endParaRPr lang="de-CH" sz="1200">
              <a:solidFill>
                <a:srgbClr val="FF0000"/>
              </a:solidFill>
            </a:endParaRPr>
          </a:p>
        </p:txBody>
      </p:sp>
    </p:spTree>
    <p:extLst>
      <p:ext uri="{BB962C8B-B14F-4D97-AF65-F5344CB8AC3E}">
        <p14:creationId xmlns:p14="http://schemas.microsoft.com/office/powerpoint/2010/main" val="160546836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DD64186320F034D96DF7923188D52B4" ma:contentTypeVersion="19" ma:contentTypeDescription="Ein neues Dokument erstellen." ma:contentTypeScope="" ma:versionID="a1028d19c186a3217d132f9d198def45">
  <xsd:schema xmlns:xsd="http://www.w3.org/2001/XMLSchema" xmlns:xs="http://www.w3.org/2001/XMLSchema" xmlns:p="http://schemas.microsoft.com/office/2006/metadata/properties" xmlns:ns2="3b7bdf44-c9f6-4e8a-b11e-38f1350b0e6e" xmlns:ns3="c72df712-2aa3-4210-9adc-1892eb12471a" targetNamespace="http://schemas.microsoft.com/office/2006/metadata/properties" ma:root="true" ma:fieldsID="abafeaa9a534ccaca465191de0319517" ns2:_="" ns3:_="">
    <xsd:import namespace="3b7bdf44-c9f6-4e8a-b11e-38f1350b0e6e"/>
    <xsd:import namespace="c72df712-2aa3-4210-9adc-1892eb12471a"/>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LengthInSeconds" minOccurs="0"/>
                <xsd:element ref="ns3:MediaServiceOCR" minOccurs="0"/>
                <xsd:element ref="ns3:MediaServiceLocation" minOccurs="0"/>
                <xsd:element ref="ns2:SharedWithUsers" minOccurs="0"/>
                <xsd:element ref="ns2:SharedWithDetails" minOccurs="0"/>
                <xsd:element ref="ns3:Zielgruppen" minOccurs="0"/>
                <xsd:element ref="ns3:_ModernAudienceTargetUserField" minOccurs="0"/>
                <xsd:element ref="ns3:_ModernAudienceAadObjectIds" minOccurs="0"/>
                <xsd:element ref="ns3:MediaServiceAutoKeyPoints" minOccurs="0"/>
                <xsd:element ref="ns3:MediaServiceKeyPoint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7bdf44-c9f6-4e8a-b11e-38f1350b0e6e"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dexed="true"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5" nillable="true" ma:displayName="Taxonomy Catch All Column" ma:hidden="true" ma:list="{9d09337e-07c5-47c2-a1d3-2e749f4da68e}" ma:internalName="TaxCatchAll" ma:showField="CatchAllData" ma:web="3b7bdf44-c9f6-4e8a-b11e-38f1350b0e6e">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Freigegeben für -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72df712-2aa3-4210-9adc-1892eb12471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lcf76f155ced4ddcb4097134ff3c332f" ma:index="14" nillable="true" ma:taxonomy="true" ma:internalName="lcf76f155ced4ddcb4097134ff3c332f" ma:taxonomyFieldName="MediaServiceImageTags" ma:displayName="Bildmarkierungen" ma:readOnly="false" ma:fieldId="{5cf76f15-5ced-4ddc-b409-7134ff3c332f}" ma:taxonomyMulti="true" ma:sspId="261aa062-f5c6-4e15-b0ce-babc8f52b4d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Zielgruppen" ma:index="24" nillable="true" ma:displayName="Zielgruppen" ma:internalName="Zielgruppen">
      <xsd:simpleType>
        <xsd:restriction base="dms:Unknown"/>
      </xsd:simpleType>
    </xsd:element>
    <xsd:element name="_ModernAudienceTargetUserField" ma:index="25" nillable="true" ma:displayName="Benutzergruppe"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6" nillable="true" ma:displayName="Benutzergruppen-IDs" ma:list="{ab00c07a-e7e4-4d12-acf7-38b9fd35e15c}" ma:internalName="_ModernAudienceAadObjectIds" ma:readOnly="true" ma:showField="_AadObjectIdForUser" ma:web="3b7bdf44-c9f6-4e8a-b11e-38f1350b0e6e">
      <xsd:complexType>
        <xsd:complexContent>
          <xsd:extension base="dms:MultiChoiceLookup">
            <xsd:sequence>
              <xsd:element name="Value" type="dms:Lookup" maxOccurs="unbounded" minOccurs="0" nillable="true"/>
            </xsd:sequence>
          </xsd:extension>
        </xsd:complexContent>
      </xsd:complex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3b7bdf44-c9f6-4e8a-b11e-38f1350b0e6e">ZYSZ63PCDK7H-702998913-9140</_dlc_DocId>
    <lcf76f155ced4ddcb4097134ff3c332f xmlns="c72df712-2aa3-4210-9adc-1892eb12471a">
      <Terms xmlns="http://schemas.microsoft.com/office/infopath/2007/PartnerControls"/>
    </lcf76f155ced4ddcb4097134ff3c332f>
    <TaxCatchAll xmlns="3b7bdf44-c9f6-4e8a-b11e-38f1350b0e6e" xsi:nil="true"/>
    <_dlc_DocIdUrl xmlns="3b7bdf44-c9f6-4e8a-b11e-38f1350b0e6e">
      <Url>https://eduneteurope.sharepoint.com/sites/sensiMINT-OneDrive/_layouts/15/DocIdRedir.aspx?ID=ZYSZ63PCDK7H-702998913-9140</Url>
      <Description>ZYSZ63PCDK7H-702998913-9140</Description>
    </_dlc_DocIdUrl>
    <Zielgruppen xmlns="c72df712-2aa3-4210-9adc-1892eb12471a" xsi:nil="true"/>
    <_ModernAudienceTargetUserField xmlns="c72df712-2aa3-4210-9adc-1892eb12471a">
      <UserInfo>
        <DisplayName/>
        <AccountId xsi:nil="true"/>
        <AccountType/>
      </UserInfo>
    </_ModernAudienceTargetUserField>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C45B7C8-1E4E-4EDB-8AB8-0B738306BB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7bdf44-c9f6-4e8a-b11e-38f1350b0e6e"/>
    <ds:schemaRef ds:uri="c72df712-2aa3-4210-9adc-1892eb1247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A3B86FE-D4F1-420A-8DA0-41E7491FBB8A}">
  <ds:schemaRefs>
    <ds:schemaRef ds:uri="http://schemas.microsoft.com/office/2006/metadata/properties"/>
    <ds:schemaRef ds:uri="http://schemas.microsoft.com/office/infopath/2007/PartnerControls"/>
    <ds:schemaRef ds:uri="3b7bdf44-c9f6-4e8a-b11e-38f1350b0e6e"/>
    <ds:schemaRef ds:uri="c72df712-2aa3-4210-9adc-1892eb12471a"/>
  </ds:schemaRefs>
</ds:datastoreItem>
</file>

<file path=customXml/itemProps3.xml><?xml version="1.0" encoding="utf-8"?>
<ds:datastoreItem xmlns:ds="http://schemas.openxmlformats.org/officeDocument/2006/customXml" ds:itemID="{B887EAB4-D7F4-4B0E-8EBF-15A6EC32091D}">
  <ds:schemaRefs>
    <ds:schemaRef ds:uri="http://schemas.microsoft.com/sharepoint/v3/contenttype/forms"/>
  </ds:schemaRefs>
</ds:datastoreItem>
</file>

<file path=customXml/itemProps4.xml><?xml version="1.0" encoding="utf-8"?>
<ds:datastoreItem xmlns:ds="http://schemas.openxmlformats.org/officeDocument/2006/customXml" ds:itemID="{52FC51E1-C774-4AE8-9C74-EAE7249811A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0</TotalTime>
  <Words>485</Words>
  <Application>Microsoft Office PowerPoint</Application>
  <PresentationFormat>Breitbild</PresentationFormat>
  <Paragraphs>46</Paragraphs>
  <Slides>3</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vt:i4>
      </vt:variant>
    </vt:vector>
  </HeadingPairs>
  <TitlesOfParts>
    <vt:vector size="9" baseType="lpstr">
      <vt:lpstr>Arial</vt:lpstr>
      <vt:lpstr>Calibri</vt:lpstr>
      <vt:lpstr>Calibri Light</vt:lpstr>
      <vt:lpstr>Google Sans</vt:lpstr>
      <vt:lpstr>Heebo Light</vt:lpstr>
      <vt:lpstr>Office</vt:lpstr>
      <vt:lpstr>PowerPoint-Präsentation</vt:lpstr>
      <vt:lpstr>Die Gummibärchen-Challenge</vt:lpstr>
      <vt:lpstr>Die Gummibärchen-Challenge (Lösung)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Gummibärchen-Challenge</dc:title>
  <dc:creator>Roswitha Ritter</dc:creator>
  <cp:lastModifiedBy>Maria Steger</cp:lastModifiedBy>
  <cp:revision>1</cp:revision>
  <dcterms:created xsi:type="dcterms:W3CDTF">2023-11-27T12:35:00Z</dcterms:created>
  <dcterms:modified xsi:type="dcterms:W3CDTF">2023-11-27T21:27:21Z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0x010100ADD64186320F034D96DF7923188D52B4</vt:lpwstr>
  </property>
  <property fmtid="{D5CDD505-2E9C-101B-9397-08002B2CF9AE}" pid="4" name="_dlc_DocIdItemGuid">
    <vt:lpwstr>4375d690-d613-4b75-b263-cadc35e6f5f6</vt:lpwstr>
  </property>
</Properties>
</file>