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0"/>
  </p:notesMasterIdLst>
  <p:sldIdLst>
    <p:sldId id="499" r:id="rId6"/>
    <p:sldId id="498" r:id="rId7"/>
    <p:sldId id="511" r:id="rId8"/>
    <p:sldId id="505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C8809F5F-4F98-B947-9531-86F6C4BC4483}">
          <p14:sldIdLst>
            <p14:sldId id="499"/>
            <p14:sldId id="498"/>
            <p14:sldId id="511"/>
            <p14:sldId id="5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inna" initials="C" lastIdx="12" clrIdx="0">
    <p:extLst>
      <p:ext uri="{19B8F6BF-5375-455C-9EA6-DF929625EA0E}">
        <p15:presenceInfo xmlns:p15="http://schemas.microsoft.com/office/powerpoint/2012/main" userId="49381a0d914dd2c4" providerId="Windows Live"/>
      </p:ext>
    </p:extLst>
  </p:cmAuthor>
  <p:cmAuthor id="2" name="Roswitha Ritter" initials="RR" lastIdx="2" clrIdx="1">
    <p:extLst>
      <p:ext uri="{19B8F6BF-5375-455C-9EA6-DF929625EA0E}">
        <p15:presenceInfo xmlns:p15="http://schemas.microsoft.com/office/powerpoint/2012/main" userId="S::roswitha.ritter@sensimint.eu::463a3ed9-2842-4ac3-a364-a0fa97238dfc" providerId="AD"/>
      </p:ext>
    </p:extLst>
  </p:cmAuthor>
  <p:cmAuthor id="3" name="Maria Steger" initials="MS" lastIdx="1" clrIdx="2">
    <p:extLst>
      <p:ext uri="{19B8F6BF-5375-455C-9EA6-DF929625EA0E}">
        <p15:presenceInfo xmlns:p15="http://schemas.microsoft.com/office/powerpoint/2012/main" userId="S::Steger@EduNetEurope.onmicrosoft.com::51a6a4c3-b2e6-443d-a3d5-b3509b4cf6d9" providerId="AD"/>
      </p:ext>
    </p:extLst>
  </p:cmAuthor>
  <p:cmAuthor id="4" name="Claudia Schneider" initials="CS" lastIdx="2" clrIdx="3">
    <p:extLst>
      <p:ext uri="{19B8F6BF-5375-455C-9EA6-DF929625EA0E}">
        <p15:presenceInfo xmlns:p15="http://schemas.microsoft.com/office/powerpoint/2012/main" userId="Claudia Schneider" providerId="None"/>
      </p:ext>
    </p:extLst>
  </p:cmAuthor>
  <p:cmAuthor id="5" name="Corinna Peschel" initials="CP" lastIdx="1" clrIdx="4">
    <p:extLst>
      <p:ext uri="{19B8F6BF-5375-455C-9EA6-DF929625EA0E}">
        <p15:presenceInfo xmlns:p15="http://schemas.microsoft.com/office/powerpoint/2012/main" userId="S::corinna.peschel@sensimint.eu::3b63a6eb-f3ca-4abe-afd1-75ce53785e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FF9966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19"/>
    <p:restoredTop sz="88016"/>
  </p:normalViewPr>
  <p:slideViewPr>
    <p:cSldViewPr snapToGrid="0">
      <p:cViewPr>
        <p:scale>
          <a:sx n="62" d="100"/>
          <a:sy n="62" d="100"/>
        </p:scale>
        <p:origin x="920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witha Ritter" userId="463a3ed9-2842-4ac3-a364-a0fa97238dfc" providerId="ADAL" clId="{6BE0EA2C-3EAC-1549-93ED-FB131030B77D}"/>
    <pc:docChg chg="custSel modSld">
      <pc:chgData name="Roswitha Ritter" userId="463a3ed9-2842-4ac3-a364-a0fa97238dfc" providerId="ADAL" clId="{6BE0EA2C-3EAC-1549-93ED-FB131030B77D}" dt="2023-11-28T11:15:22.159" v="223" actId="1076"/>
      <pc:docMkLst>
        <pc:docMk/>
      </pc:docMkLst>
      <pc:sldChg chg="addSp delSp modSp mod">
        <pc:chgData name="Roswitha Ritter" userId="463a3ed9-2842-4ac3-a364-a0fa97238dfc" providerId="ADAL" clId="{6BE0EA2C-3EAC-1549-93ED-FB131030B77D}" dt="2023-11-28T11:13:59.598" v="218" actId="14100"/>
        <pc:sldMkLst>
          <pc:docMk/>
          <pc:sldMk cId="3416216831" sldId="498"/>
        </pc:sldMkLst>
        <pc:spChg chg="mod">
          <ac:chgData name="Roswitha Ritter" userId="463a3ed9-2842-4ac3-a364-a0fa97238dfc" providerId="ADAL" clId="{6BE0EA2C-3EAC-1549-93ED-FB131030B77D}" dt="2023-11-28T11:13:52.716" v="216" actId="1076"/>
          <ac:spMkLst>
            <pc:docMk/>
            <pc:sldMk cId="3416216831" sldId="498"/>
            <ac:spMk id="3" creationId="{ED4DB719-0AC0-4CF3-5210-23E0B14A5A4E}"/>
          </ac:spMkLst>
        </pc:spChg>
        <pc:spChg chg="mod">
          <ac:chgData name="Roswitha Ritter" userId="463a3ed9-2842-4ac3-a364-a0fa97238dfc" providerId="ADAL" clId="{6BE0EA2C-3EAC-1549-93ED-FB131030B77D}" dt="2023-11-28T11:13:52.716" v="216" actId="1076"/>
          <ac:spMkLst>
            <pc:docMk/>
            <pc:sldMk cId="3416216831" sldId="498"/>
            <ac:spMk id="4" creationId="{13DE165E-18C3-D36A-1DE3-821A96D08CE8}"/>
          </ac:spMkLst>
        </pc:spChg>
        <pc:spChg chg="add mod">
          <ac:chgData name="Roswitha Ritter" userId="463a3ed9-2842-4ac3-a364-a0fa97238dfc" providerId="ADAL" clId="{6BE0EA2C-3EAC-1549-93ED-FB131030B77D}" dt="2023-11-28T11:06:26.135" v="189" actId="1076"/>
          <ac:spMkLst>
            <pc:docMk/>
            <pc:sldMk cId="3416216831" sldId="498"/>
            <ac:spMk id="7" creationId="{A831E223-5D68-F5DF-D26B-4E843E80C1FE}"/>
          </ac:spMkLst>
        </pc:spChg>
        <pc:spChg chg="add mod">
          <ac:chgData name="Roswitha Ritter" userId="463a3ed9-2842-4ac3-a364-a0fa97238dfc" providerId="ADAL" clId="{6BE0EA2C-3EAC-1549-93ED-FB131030B77D}" dt="2023-11-28T11:06:26.135" v="189" actId="1076"/>
          <ac:spMkLst>
            <pc:docMk/>
            <pc:sldMk cId="3416216831" sldId="498"/>
            <ac:spMk id="11" creationId="{84189864-9736-304A-FFCA-79AB3520CB91}"/>
          </ac:spMkLst>
        </pc:spChg>
        <pc:spChg chg="add mod">
          <ac:chgData name="Roswitha Ritter" userId="463a3ed9-2842-4ac3-a364-a0fa97238dfc" providerId="ADAL" clId="{6BE0EA2C-3EAC-1549-93ED-FB131030B77D}" dt="2023-11-28T11:06:51.233" v="201" actId="688"/>
          <ac:spMkLst>
            <pc:docMk/>
            <pc:sldMk cId="3416216831" sldId="498"/>
            <ac:spMk id="13" creationId="{C9BE155E-46DD-1FE3-B9AF-B90F2E12B766}"/>
          </ac:spMkLst>
        </pc:spChg>
        <pc:spChg chg="add mod">
          <ac:chgData name="Roswitha Ritter" userId="463a3ed9-2842-4ac3-a364-a0fa97238dfc" providerId="ADAL" clId="{6BE0EA2C-3EAC-1549-93ED-FB131030B77D}" dt="2023-11-28T11:06:45.839" v="200" actId="1076"/>
          <ac:spMkLst>
            <pc:docMk/>
            <pc:sldMk cId="3416216831" sldId="498"/>
            <ac:spMk id="14" creationId="{5236E294-3E3E-06B3-615C-8F11ED774445}"/>
          </ac:spMkLst>
        </pc:spChg>
        <pc:spChg chg="add mod">
          <ac:chgData name="Roswitha Ritter" userId="463a3ed9-2842-4ac3-a364-a0fa97238dfc" providerId="ADAL" clId="{6BE0EA2C-3EAC-1549-93ED-FB131030B77D}" dt="2023-11-28T11:07:37.529" v="209" actId="1076"/>
          <ac:spMkLst>
            <pc:docMk/>
            <pc:sldMk cId="3416216831" sldId="498"/>
            <ac:spMk id="15" creationId="{D3B60A8F-2A81-2107-3BC3-CD56B3883B80}"/>
          </ac:spMkLst>
        </pc:spChg>
        <pc:spChg chg="del">
          <ac:chgData name="Roswitha Ritter" userId="463a3ed9-2842-4ac3-a364-a0fa97238dfc" providerId="ADAL" clId="{6BE0EA2C-3EAC-1549-93ED-FB131030B77D}" dt="2023-11-28T11:04:03.124" v="150" actId="478"/>
          <ac:spMkLst>
            <pc:docMk/>
            <pc:sldMk cId="3416216831" sldId="498"/>
            <ac:spMk id="31" creationId="{9CA44FF5-072B-E307-49FF-9CF39D1047EC}"/>
          </ac:spMkLst>
        </pc:spChg>
        <pc:spChg chg="mod">
          <ac:chgData name="Roswitha Ritter" userId="463a3ed9-2842-4ac3-a364-a0fa97238dfc" providerId="ADAL" clId="{6BE0EA2C-3EAC-1549-93ED-FB131030B77D}" dt="2023-11-28T11:13:52.716" v="216" actId="1076"/>
          <ac:spMkLst>
            <pc:docMk/>
            <pc:sldMk cId="3416216831" sldId="498"/>
            <ac:spMk id="42" creationId="{62F8AC60-548C-EF10-5E06-6B165E347320}"/>
          </ac:spMkLst>
        </pc:spChg>
        <pc:spChg chg="del">
          <ac:chgData name="Roswitha Ritter" userId="463a3ed9-2842-4ac3-a364-a0fa97238dfc" providerId="ADAL" clId="{6BE0EA2C-3EAC-1549-93ED-FB131030B77D}" dt="2023-11-28T11:04:07.984" v="151" actId="478"/>
          <ac:spMkLst>
            <pc:docMk/>
            <pc:sldMk cId="3416216831" sldId="498"/>
            <ac:spMk id="45" creationId="{1FEED27C-F5CB-B2DF-556D-9520C3717E67}"/>
          </ac:spMkLst>
        </pc:spChg>
        <pc:grpChg chg="mod">
          <ac:chgData name="Roswitha Ritter" userId="463a3ed9-2842-4ac3-a364-a0fa97238dfc" providerId="ADAL" clId="{6BE0EA2C-3EAC-1549-93ED-FB131030B77D}" dt="2023-11-28T11:13:52.716" v="216" actId="1076"/>
          <ac:grpSpMkLst>
            <pc:docMk/>
            <pc:sldMk cId="3416216831" sldId="498"/>
            <ac:grpSpMk id="6" creationId="{3B645797-F9CF-7FAF-563A-9BC2EA527F9A}"/>
          </ac:grpSpMkLst>
        </pc:grpChg>
        <pc:picChg chg="add mod modCrop">
          <ac:chgData name="Roswitha Ritter" userId="463a3ed9-2842-4ac3-a364-a0fa97238dfc" providerId="ADAL" clId="{6BE0EA2C-3EAC-1549-93ED-FB131030B77D}" dt="2023-11-28T11:06:30.982" v="190" actId="1076"/>
          <ac:picMkLst>
            <pc:docMk/>
            <pc:sldMk cId="3416216831" sldId="498"/>
            <ac:picMk id="2" creationId="{2E63FCB1-62D7-F031-0D85-E83EC115CF85}"/>
          </ac:picMkLst>
        </pc:picChg>
        <pc:picChg chg="del">
          <ac:chgData name="Roswitha Ritter" userId="463a3ed9-2842-4ac3-a364-a0fa97238dfc" providerId="ADAL" clId="{6BE0EA2C-3EAC-1549-93ED-FB131030B77D}" dt="2023-11-28T11:03:33.042" v="144" actId="478"/>
          <ac:picMkLst>
            <pc:docMk/>
            <pc:sldMk cId="3416216831" sldId="498"/>
            <ac:picMk id="44" creationId="{A3275A76-A33F-004A-8A3C-BC961352F325}"/>
          </ac:picMkLst>
        </pc:picChg>
        <pc:picChg chg="mod">
          <ac:chgData name="Roswitha Ritter" userId="463a3ed9-2842-4ac3-a364-a0fa97238dfc" providerId="ADAL" clId="{6BE0EA2C-3EAC-1549-93ED-FB131030B77D}" dt="2023-11-28T11:13:52.716" v="216" actId="1076"/>
          <ac:picMkLst>
            <pc:docMk/>
            <pc:sldMk cId="3416216831" sldId="498"/>
            <ac:picMk id="2050" creationId="{53FC7419-062F-E5EC-1F1A-A350BA47088B}"/>
          </ac:picMkLst>
        </pc:picChg>
        <pc:cxnChg chg="mod">
          <ac:chgData name="Roswitha Ritter" userId="463a3ed9-2842-4ac3-a364-a0fa97238dfc" providerId="ADAL" clId="{6BE0EA2C-3EAC-1549-93ED-FB131030B77D}" dt="2023-11-28T11:13:59.598" v="218" actId="14100"/>
          <ac:cxnSpMkLst>
            <pc:docMk/>
            <pc:sldMk cId="3416216831" sldId="498"/>
            <ac:cxnSpMk id="9" creationId="{D7581AE5-6667-FFBE-907C-8FC0583BFA63}"/>
          </ac:cxnSpMkLst>
        </pc:cxnChg>
        <pc:cxnChg chg="mod">
          <ac:chgData name="Roswitha Ritter" userId="463a3ed9-2842-4ac3-a364-a0fa97238dfc" providerId="ADAL" clId="{6BE0EA2C-3EAC-1549-93ED-FB131030B77D}" dt="2023-11-28T11:13:52.716" v="216" actId="1076"/>
          <ac:cxnSpMkLst>
            <pc:docMk/>
            <pc:sldMk cId="3416216831" sldId="498"/>
            <ac:cxnSpMk id="10" creationId="{92AEA0E2-AEBA-3A0E-6303-C4C01321064A}"/>
          </ac:cxnSpMkLst>
        </pc:cxnChg>
      </pc:sldChg>
      <pc:sldChg chg="addSp delSp modSp mod">
        <pc:chgData name="Roswitha Ritter" userId="463a3ed9-2842-4ac3-a364-a0fa97238dfc" providerId="ADAL" clId="{6BE0EA2C-3EAC-1549-93ED-FB131030B77D}" dt="2023-11-28T10:26:59.009" v="134" actId="20577"/>
        <pc:sldMkLst>
          <pc:docMk/>
          <pc:sldMk cId="3831610856" sldId="499"/>
        </pc:sldMkLst>
        <pc:spChg chg="add mod">
          <ac:chgData name="Roswitha Ritter" userId="463a3ed9-2842-4ac3-a364-a0fa97238dfc" providerId="ADAL" clId="{6BE0EA2C-3EAC-1549-93ED-FB131030B77D}" dt="2023-11-28T10:24:11.905" v="90" actId="20577"/>
          <ac:spMkLst>
            <pc:docMk/>
            <pc:sldMk cId="3831610856" sldId="499"/>
            <ac:spMk id="12" creationId="{6BFFCD32-F1B8-3596-F093-FD17490D1B04}"/>
          </ac:spMkLst>
        </pc:spChg>
        <pc:spChg chg="add mod">
          <ac:chgData name="Roswitha Ritter" userId="463a3ed9-2842-4ac3-a364-a0fa97238dfc" providerId="ADAL" clId="{6BE0EA2C-3EAC-1549-93ED-FB131030B77D}" dt="2023-11-28T10:25:00.221" v="110" actId="20577"/>
          <ac:spMkLst>
            <pc:docMk/>
            <pc:sldMk cId="3831610856" sldId="499"/>
            <ac:spMk id="13" creationId="{7F0CFA08-213C-64D9-2456-60F3EECEB522}"/>
          </ac:spMkLst>
        </pc:spChg>
        <pc:spChg chg="add mod">
          <ac:chgData name="Roswitha Ritter" userId="463a3ed9-2842-4ac3-a364-a0fa97238dfc" providerId="ADAL" clId="{6BE0EA2C-3EAC-1549-93ED-FB131030B77D}" dt="2023-11-28T09:47:58.769" v="35" actId="1076"/>
          <ac:spMkLst>
            <pc:docMk/>
            <pc:sldMk cId="3831610856" sldId="499"/>
            <ac:spMk id="15" creationId="{C4CE1962-A41F-C0D6-737F-1B39ECFDBB5B}"/>
          </ac:spMkLst>
        </pc:spChg>
        <pc:spChg chg="add mod">
          <ac:chgData name="Roswitha Ritter" userId="463a3ed9-2842-4ac3-a364-a0fa97238dfc" providerId="ADAL" clId="{6BE0EA2C-3EAC-1549-93ED-FB131030B77D}" dt="2023-11-28T10:26:59.009" v="134" actId="20577"/>
          <ac:spMkLst>
            <pc:docMk/>
            <pc:sldMk cId="3831610856" sldId="499"/>
            <ac:spMk id="18" creationId="{02F3CD41-8094-81E0-4A7A-7755B14ACD09}"/>
          </ac:spMkLst>
        </pc:spChg>
        <pc:spChg chg="add mod">
          <ac:chgData name="Roswitha Ritter" userId="463a3ed9-2842-4ac3-a364-a0fa97238dfc" providerId="ADAL" clId="{6BE0EA2C-3EAC-1549-93ED-FB131030B77D}" dt="2023-11-28T10:26:18.816" v="124" actId="20577"/>
          <ac:spMkLst>
            <pc:docMk/>
            <pc:sldMk cId="3831610856" sldId="499"/>
            <ac:spMk id="21" creationId="{AA4BCA0C-58F8-95E6-0993-64419FACB382}"/>
          </ac:spMkLst>
        </pc:spChg>
        <pc:spChg chg="add mod">
          <ac:chgData name="Roswitha Ritter" userId="463a3ed9-2842-4ac3-a364-a0fa97238dfc" providerId="ADAL" clId="{6BE0EA2C-3EAC-1549-93ED-FB131030B77D}" dt="2023-11-28T09:55:48.740" v="71" actId="1076"/>
          <ac:spMkLst>
            <pc:docMk/>
            <pc:sldMk cId="3831610856" sldId="499"/>
            <ac:spMk id="24" creationId="{3A238880-1F80-E878-3F54-6BBCA3ADD65F}"/>
          </ac:spMkLst>
        </pc:spChg>
        <pc:picChg chg="add mod">
          <ac:chgData name="Roswitha Ritter" userId="463a3ed9-2842-4ac3-a364-a0fa97238dfc" providerId="ADAL" clId="{6BE0EA2C-3EAC-1549-93ED-FB131030B77D}" dt="2023-11-28T09:40:52.120" v="3" actId="1076"/>
          <ac:picMkLst>
            <pc:docMk/>
            <pc:sldMk cId="3831610856" sldId="499"/>
            <ac:picMk id="9" creationId="{A9B74EA4-D853-6EF6-4151-BCCF029CEC68}"/>
          </ac:picMkLst>
        </pc:picChg>
        <pc:picChg chg="add mod">
          <ac:chgData name="Roswitha Ritter" userId="463a3ed9-2842-4ac3-a364-a0fa97238dfc" providerId="ADAL" clId="{6BE0EA2C-3EAC-1549-93ED-FB131030B77D}" dt="2023-11-28T09:49:34.589" v="43" actId="1076"/>
          <ac:picMkLst>
            <pc:docMk/>
            <pc:sldMk cId="3831610856" sldId="499"/>
            <ac:picMk id="16" creationId="{F435A012-662C-5E16-309D-D95DCC5E0D42}"/>
          </ac:picMkLst>
        </pc:picChg>
        <pc:picChg chg="add mod">
          <ac:chgData name="Roswitha Ritter" userId="463a3ed9-2842-4ac3-a364-a0fa97238dfc" providerId="ADAL" clId="{6BE0EA2C-3EAC-1549-93ED-FB131030B77D}" dt="2023-11-28T09:53:03.118" v="52" actId="1076"/>
          <ac:picMkLst>
            <pc:docMk/>
            <pc:sldMk cId="3831610856" sldId="499"/>
            <ac:picMk id="20" creationId="{FF0045D3-7A45-20EF-2C4B-9891E0C80FB5}"/>
          </ac:picMkLst>
        </pc:picChg>
        <pc:picChg chg="add mod">
          <ac:chgData name="Roswitha Ritter" userId="463a3ed9-2842-4ac3-a364-a0fa97238dfc" providerId="ADAL" clId="{6BE0EA2C-3EAC-1549-93ED-FB131030B77D}" dt="2023-11-28T09:55:18.277" v="65" actId="1076"/>
          <ac:picMkLst>
            <pc:docMk/>
            <pc:sldMk cId="3831610856" sldId="499"/>
            <ac:picMk id="23" creationId="{A0693C10-4947-2D76-2738-6F4630BF705C}"/>
          </ac:picMkLst>
        </pc:picChg>
        <pc:picChg chg="del">
          <ac:chgData name="Roswitha Ritter" userId="463a3ed9-2842-4ac3-a364-a0fa97238dfc" providerId="ADAL" clId="{6BE0EA2C-3EAC-1549-93ED-FB131030B77D}" dt="2023-11-28T09:54:47.324" v="58" actId="478"/>
          <ac:picMkLst>
            <pc:docMk/>
            <pc:sldMk cId="3831610856" sldId="499"/>
            <ac:picMk id="1026" creationId="{FF59FB3B-601D-9664-7688-43B5CFA2123E}"/>
          </ac:picMkLst>
        </pc:picChg>
        <pc:picChg chg="add mod">
          <ac:chgData name="Roswitha Ritter" userId="463a3ed9-2842-4ac3-a364-a0fa97238dfc" providerId="ADAL" clId="{6BE0EA2C-3EAC-1549-93ED-FB131030B77D}" dt="2023-11-28T09:43:20.260" v="16" actId="1076"/>
          <ac:picMkLst>
            <pc:docMk/>
            <pc:sldMk cId="3831610856" sldId="499"/>
            <ac:picMk id="1028" creationId="{7A4D94AC-31FB-C25D-F6F7-BB15C12D054B}"/>
          </ac:picMkLst>
        </pc:picChg>
        <pc:picChg chg="add mod">
          <ac:chgData name="Roswitha Ritter" userId="463a3ed9-2842-4ac3-a364-a0fa97238dfc" providerId="ADAL" clId="{6BE0EA2C-3EAC-1549-93ED-FB131030B77D}" dt="2023-11-28T09:47:28.790" v="30" actId="1076"/>
          <ac:picMkLst>
            <pc:docMk/>
            <pc:sldMk cId="3831610856" sldId="499"/>
            <ac:picMk id="1030" creationId="{1E7A6175-17EB-E8BB-9AD5-F545756E43F5}"/>
          </ac:picMkLst>
        </pc:picChg>
        <pc:picChg chg="del">
          <ac:chgData name="Roswitha Ritter" userId="463a3ed9-2842-4ac3-a364-a0fa97238dfc" providerId="ADAL" clId="{6BE0EA2C-3EAC-1549-93ED-FB131030B77D}" dt="2023-11-28T09:49:03.197" v="36" actId="478"/>
          <ac:picMkLst>
            <pc:docMk/>
            <pc:sldMk cId="3831610856" sldId="499"/>
            <ac:picMk id="1032" creationId="{E5830251-2371-E8E6-6DC5-FD8E4C7881BB}"/>
          </ac:picMkLst>
        </pc:picChg>
        <pc:picChg chg="del">
          <ac:chgData name="Roswitha Ritter" userId="463a3ed9-2842-4ac3-a364-a0fa97238dfc" providerId="ADAL" clId="{6BE0EA2C-3EAC-1549-93ED-FB131030B77D}" dt="2023-11-28T09:46:54.703" v="24" actId="478"/>
          <ac:picMkLst>
            <pc:docMk/>
            <pc:sldMk cId="3831610856" sldId="499"/>
            <ac:picMk id="1034" creationId="{E79DEB04-F361-80A6-9C75-7F5F520896E1}"/>
          </ac:picMkLst>
        </pc:picChg>
        <pc:picChg chg="del">
          <ac:chgData name="Roswitha Ritter" userId="463a3ed9-2842-4ac3-a364-a0fa97238dfc" providerId="ADAL" clId="{6BE0EA2C-3EAC-1549-93ED-FB131030B77D}" dt="2023-11-28T09:52:52.310" v="49" actId="478"/>
          <ac:picMkLst>
            <pc:docMk/>
            <pc:sldMk cId="3831610856" sldId="499"/>
            <ac:picMk id="1036" creationId="{A7C57B80-D089-0F19-DD37-0CB21FCA4132}"/>
          </ac:picMkLst>
        </pc:picChg>
        <pc:picChg chg="del">
          <ac:chgData name="Roswitha Ritter" userId="463a3ed9-2842-4ac3-a364-a0fa97238dfc" providerId="ADAL" clId="{6BE0EA2C-3EAC-1549-93ED-FB131030B77D}" dt="2023-11-28T09:40:44.899" v="0" actId="478"/>
          <ac:picMkLst>
            <pc:docMk/>
            <pc:sldMk cId="3831610856" sldId="499"/>
            <ac:picMk id="1038" creationId="{AF88FC0B-EB7F-61B5-9938-1AE1B9046ED8}"/>
          </ac:picMkLst>
        </pc:picChg>
        <pc:picChg chg="del">
          <ac:chgData name="Roswitha Ritter" userId="463a3ed9-2842-4ac3-a364-a0fa97238dfc" providerId="ADAL" clId="{6BE0EA2C-3EAC-1549-93ED-FB131030B77D}" dt="2023-11-28T09:42:56.683" v="11" actId="478"/>
          <ac:picMkLst>
            <pc:docMk/>
            <pc:sldMk cId="3831610856" sldId="499"/>
            <ac:picMk id="1042" creationId="{F9355729-CE81-CCD0-5430-420CDD081183}"/>
          </ac:picMkLst>
        </pc:picChg>
      </pc:sldChg>
      <pc:sldChg chg="addSp delSp modSp mod">
        <pc:chgData name="Roswitha Ritter" userId="463a3ed9-2842-4ac3-a364-a0fa97238dfc" providerId="ADAL" clId="{6BE0EA2C-3EAC-1549-93ED-FB131030B77D}" dt="2023-11-28T11:15:22.159" v="223" actId="1076"/>
        <pc:sldMkLst>
          <pc:docMk/>
          <pc:sldMk cId="236918260" sldId="505"/>
        </pc:sldMkLst>
        <pc:spChg chg="add mod">
          <ac:chgData name="Roswitha Ritter" userId="463a3ed9-2842-4ac3-a364-a0fa97238dfc" providerId="ADAL" clId="{6BE0EA2C-3EAC-1549-93ED-FB131030B77D}" dt="2023-11-28T11:15:03.909" v="220"/>
          <ac:spMkLst>
            <pc:docMk/>
            <pc:sldMk cId="236918260" sldId="505"/>
            <ac:spMk id="10" creationId="{DCD61E11-0640-B6E7-DD60-B7516F585E8C}"/>
          </ac:spMkLst>
        </pc:spChg>
        <pc:spChg chg="add mod">
          <ac:chgData name="Roswitha Ritter" userId="463a3ed9-2842-4ac3-a364-a0fa97238dfc" providerId="ADAL" clId="{6BE0EA2C-3EAC-1549-93ED-FB131030B77D}" dt="2023-11-28T11:15:03.909" v="220"/>
          <ac:spMkLst>
            <pc:docMk/>
            <pc:sldMk cId="236918260" sldId="505"/>
            <ac:spMk id="30" creationId="{CEB57EF6-6F0D-97BD-A2E6-F835AB1DBCE0}"/>
          </ac:spMkLst>
        </pc:spChg>
        <pc:spChg chg="add mod">
          <ac:chgData name="Roswitha Ritter" userId="463a3ed9-2842-4ac3-a364-a0fa97238dfc" providerId="ADAL" clId="{6BE0EA2C-3EAC-1549-93ED-FB131030B77D}" dt="2023-11-28T11:15:03.909" v="220"/>
          <ac:spMkLst>
            <pc:docMk/>
            <pc:sldMk cId="236918260" sldId="505"/>
            <ac:spMk id="33" creationId="{5C9E5D74-549E-E1EF-4600-ACF83212906B}"/>
          </ac:spMkLst>
        </pc:spChg>
        <pc:spChg chg="add mod">
          <ac:chgData name="Roswitha Ritter" userId="463a3ed9-2842-4ac3-a364-a0fa97238dfc" providerId="ADAL" clId="{6BE0EA2C-3EAC-1549-93ED-FB131030B77D}" dt="2023-11-28T11:15:03.909" v="220"/>
          <ac:spMkLst>
            <pc:docMk/>
            <pc:sldMk cId="236918260" sldId="505"/>
            <ac:spMk id="34" creationId="{9D3A186E-3620-67D0-E3FD-B907E6AF43A4}"/>
          </ac:spMkLst>
        </pc:spChg>
        <pc:spChg chg="add mod">
          <ac:chgData name="Roswitha Ritter" userId="463a3ed9-2842-4ac3-a364-a0fa97238dfc" providerId="ADAL" clId="{6BE0EA2C-3EAC-1549-93ED-FB131030B77D}" dt="2023-11-28T11:15:03.909" v="220"/>
          <ac:spMkLst>
            <pc:docMk/>
            <pc:sldMk cId="236918260" sldId="505"/>
            <ac:spMk id="36" creationId="{EAFB9441-5836-B177-CE43-0D9C7F7D41DB}"/>
          </ac:spMkLst>
        </pc:spChg>
        <pc:grpChg chg="add mod">
          <ac:chgData name="Roswitha Ritter" userId="463a3ed9-2842-4ac3-a364-a0fa97238dfc" providerId="ADAL" clId="{6BE0EA2C-3EAC-1549-93ED-FB131030B77D}" dt="2023-11-28T11:15:22.159" v="223" actId="1076"/>
          <ac:grpSpMkLst>
            <pc:docMk/>
            <pc:sldMk cId="236918260" sldId="505"/>
            <ac:grpSpMk id="37" creationId="{14BCF128-0848-034B-0C6A-72DF710AF966}"/>
          </ac:grpSpMkLst>
        </pc:grpChg>
        <pc:picChg chg="add mod">
          <ac:chgData name="Roswitha Ritter" userId="463a3ed9-2842-4ac3-a364-a0fa97238dfc" providerId="ADAL" clId="{6BE0EA2C-3EAC-1549-93ED-FB131030B77D}" dt="2023-11-28T11:15:03.909" v="220"/>
          <ac:picMkLst>
            <pc:docMk/>
            <pc:sldMk cId="236918260" sldId="505"/>
            <ac:picMk id="7" creationId="{70C7971D-23FD-B1C7-BC6B-43BC9C077C6E}"/>
          </ac:picMkLst>
        </pc:picChg>
        <pc:picChg chg="del">
          <ac:chgData name="Roswitha Ritter" userId="463a3ed9-2842-4ac3-a364-a0fa97238dfc" providerId="ADAL" clId="{6BE0EA2C-3EAC-1549-93ED-FB131030B77D}" dt="2023-11-28T11:15:02.165" v="219" actId="478"/>
          <ac:picMkLst>
            <pc:docMk/>
            <pc:sldMk cId="236918260" sldId="505"/>
            <ac:picMk id="44" creationId="{A3275A76-A33F-004A-8A3C-BC961352F32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9352C-170C-4738-9FA7-D7006FDD9253}" type="datetimeFigureOut">
              <a:rPr lang="de-DE" smtClean="0"/>
              <a:t>27.11.23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C33E0-09BD-48DF-A905-D4FB6DA46A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316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C33E0-09BD-48DF-A905-D4FB6DA46A8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1050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C33E0-09BD-48DF-A905-D4FB6DA46A8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357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C33E0-09BD-48DF-A905-D4FB6DA46A8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102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C33E0-09BD-48DF-A905-D4FB6DA46A8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61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E12CD4-1EF2-4A4C-9A8D-E6F362DE0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C48B4CC-32EC-4420-88CD-4D4897E75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5139B4-2D56-48E2-8D73-7909EC20D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CBEB-34E9-4FB4-838C-4ABC95E03FD0}" type="datetimeFigureOut">
              <a:rPr lang="de-DE" smtClean="0"/>
              <a:t>27.11.23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D038DA-05C0-41C3-A06C-C57D277F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4990B3-E5F1-43C1-AF90-215BC1B0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2A14-BD25-49C7-B7BF-CDDF207B17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1821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69175F-A764-421E-B9A7-46C0D5E3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C0CDE38-FF84-42F5-8F9E-6532F2EA7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88EF14-34B2-4589-AF4F-CD960F918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CBEB-34E9-4FB4-838C-4ABC95E03FD0}" type="datetimeFigureOut">
              <a:rPr lang="de-DE" smtClean="0"/>
              <a:t>27.11.23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3E714A-B12A-42E9-87E6-9D173CC5B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8BD165-4DC5-4D70-A3E6-B4C388B14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2A14-BD25-49C7-B7BF-CDDF207B17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6669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9B7EAD4-7329-41EF-AA8E-51BBAACB8C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118CA47-3148-4E33-A5D3-97D620319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A3C88D-EA75-4FDF-B5C8-F73345B4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CBEB-34E9-4FB4-838C-4ABC95E03FD0}" type="datetimeFigureOut">
              <a:rPr lang="de-DE" smtClean="0"/>
              <a:t>27.11.23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DF7EED-9978-4E19-9E8B-1AADAC00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79B5E2-DBA6-4C45-A0B9-16CD6FF1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2A14-BD25-49C7-B7BF-CDDF207B17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266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5A2A9-F131-4C9D-912B-B5E069156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9C6804-FAF2-4643-9D6A-EC0DB477D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0A0ADC-07A2-4D7A-B98D-8B0FEF05D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CBEB-34E9-4FB4-838C-4ABC95E03FD0}" type="datetimeFigureOut">
              <a:rPr lang="de-DE" smtClean="0"/>
              <a:t>27.11.23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F56E9B-EAA3-4B56-B53B-DE242EA35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3EB57F-DE2F-4E03-9DAC-024096739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2A14-BD25-49C7-B7BF-CDDF207B17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46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AA6DAA-7591-4E90-BEB0-1C96946B8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64917C-9DC7-4036-B417-F62DC82B2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D1A901-5E2F-4B6E-B35C-DBE2A475B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CBEB-34E9-4FB4-838C-4ABC95E03FD0}" type="datetimeFigureOut">
              <a:rPr lang="de-DE" smtClean="0"/>
              <a:t>27.11.23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02E656-1303-426A-B818-98BB1EC4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06F5A1-439E-4999-AF91-30F0C4201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2A14-BD25-49C7-B7BF-CDDF207B17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573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463413-695C-4DE1-B70F-E5D9B74B9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5B3DEE-C03C-405E-8B00-E21CDD91E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C0ED740-53AF-473B-8ADB-02486788F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312A5E-7319-46CF-8052-98F15EE4C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CBEB-34E9-4FB4-838C-4ABC95E03FD0}" type="datetimeFigureOut">
              <a:rPr lang="de-DE" smtClean="0"/>
              <a:t>27.11.23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59C8D5-5623-4C82-B886-D1A2FC1F8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CD9D28-859E-48FE-AFEF-C3811F29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2A14-BD25-49C7-B7BF-CDDF207B17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8126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5DFC5E-BD43-40A0-9911-7578949EB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3A0B30-F1E3-47A8-B64D-A9FC9FB52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BED2AAE-BD60-4172-A0B6-862B98690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FB3231-DAFA-4DC7-8070-F189F3BF25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B34FB78-CDAF-4A44-9946-062E68509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36AE28C-D282-467E-B46A-E4C6258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CBEB-34E9-4FB4-838C-4ABC95E03FD0}" type="datetimeFigureOut">
              <a:rPr lang="de-DE" smtClean="0"/>
              <a:t>27.11.23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E92C3E6-C8DA-4174-A417-854C7E62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FF9399C-1F4A-49B2-A8FB-D777FC56E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2A14-BD25-49C7-B7BF-CDDF207B17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598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6C2513-9581-49E0-9285-4E0957DD5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05AFEFE-8CCB-4AFA-B429-F35F91620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CBEB-34E9-4FB4-838C-4ABC95E03FD0}" type="datetimeFigureOut">
              <a:rPr lang="de-DE" smtClean="0"/>
              <a:t>27.11.23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D7A23A-A826-4437-9FC6-F8CEBDA1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FFE41D-3FA3-4161-8F33-9E48AC13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2A14-BD25-49C7-B7BF-CDDF207B17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6238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0D6909B-DC91-4244-A84A-E804012F9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CBEB-34E9-4FB4-838C-4ABC95E03FD0}" type="datetimeFigureOut">
              <a:rPr lang="de-DE" smtClean="0"/>
              <a:t>27.11.23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6883ED-C4F8-4729-B869-CD625342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655EB4-0B24-40A1-8511-8CC264A3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2A14-BD25-49C7-B7BF-CDDF207B17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7895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17C00-A8B4-4CA3-85EC-8C7B948F3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697C2E-6370-48B7-ACE4-650ACC904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82D13DC-C020-4B7C-AC6C-CC2125F82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2BD0DAB-077F-4E40-8E29-8C76FA80D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CBEB-34E9-4FB4-838C-4ABC95E03FD0}" type="datetimeFigureOut">
              <a:rPr lang="de-DE" smtClean="0"/>
              <a:t>27.11.23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F087CB-A252-4233-91D7-50397E02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7FB101-EFCA-4011-83D9-FB55BCDFA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2A14-BD25-49C7-B7BF-CDDF207B17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8050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5469D-550E-460B-BC7E-624D5FA69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58615F2-18E2-46AC-947E-7DC388639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DB7B6D-61A8-4E91-8019-2C651F3CB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A706EEB-A3E8-455F-B253-B22E53718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CBEB-34E9-4FB4-838C-4ABC95E03FD0}" type="datetimeFigureOut">
              <a:rPr lang="de-DE" smtClean="0"/>
              <a:t>27.11.23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9507D01-2CEE-4078-94DA-B3138B50F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6A4BE7-7EC0-429E-B83C-1C8498D90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2A14-BD25-49C7-B7BF-CDDF207B17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9858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F8ED557-C0BA-44B3-8FEB-4FC10CA6F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2AEFEA-B280-48B6-94EF-2B64A541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76EE6A-F86B-41D0-9EC1-4AD9F19C0B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3CBEB-34E9-4FB4-838C-4ABC95E03FD0}" type="datetimeFigureOut">
              <a:rPr lang="de-DE" smtClean="0"/>
              <a:t>27.11.23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BE7DF0-E3E1-4325-8511-9830E1F49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01421F-A634-43EA-9772-40A7C2FB3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22A14-BD25-49C7-B7BF-CDDF207B17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511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F064E3-68A8-C82F-8DA4-8DB3CC8D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271" y="5057518"/>
            <a:ext cx="10515600" cy="86788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Die Lineal-Challenge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1114F9-9517-001F-A9D5-75E578EA0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947139"/>
            <a:ext cx="10515600" cy="821674"/>
          </a:xfrm>
        </p:spPr>
        <p:txBody>
          <a:bodyPr/>
          <a:lstStyle/>
          <a:p>
            <a:pPr algn="ctr"/>
            <a:r>
              <a:rPr lang="de-DE"/>
              <a:t>Reiz, Reizaufnahme, Reizverarbeitung, Reaktion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5400459-43B5-A78D-540C-5C5ABAD62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352" y="287718"/>
            <a:ext cx="1228997" cy="1098944"/>
          </a:xfrm>
          <a:prstGeom prst="rect">
            <a:avLst/>
          </a:prstGeom>
        </p:spPr>
      </p:pic>
      <p:sp>
        <p:nvSpPr>
          <p:cNvPr id="5" name="Träne 4">
            <a:extLst>
              <a:ext uri="{FF2B5EF4-FFF2-40B4-BE49-F238E27FC236}">
                <a16:creationId xmlns:a16="http://schemas.microsoft.com/office/drawing/2014/main" id="{E0E3BC50-39B0-E857-E105-3B013585526D}"/>
              </a:ext>
            </a:extLst>
          </p:cNvPr>
          <p:cNvSpPr/>
          <p:nvPr/>
        </p:nvSpPr>
        <p:spPr>
          <a:xfrm rot="2530698">
            <a:off x="8699828" y="530341"/>
            <a:ext cx="1135148" cy="1257156"/>
          </a:xfrm>
          <a:prstGeom prst="teardro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867CD51-7E70-8234-3277-DF12ECAF1C53}"/>
              </a:ext>
            </a:extLst>
          </p:cNvPr>
          <p:cNvSpPr txBox="1"/>
          <p:nvPr/>
        </p:nvSpPr>
        <p:spPr>
          <a:xfrm>
            <a:off x="8783074" y="735711"/>
            <a:ext cx="1090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/>
              <a:t>Was ist eigentlich eine Reaktion?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953F51-F2A1-E659-2922-00B555D5F157}"/>
              </a:ext>
            </a:extLst>
          </p:cNvPr>
          <p:cNvSpPr/>
          <p:nvPr/>
        </p:nvSpPr>
        <p:spPr>
          <a:xfrm>
            <a:off x="5764192" y="2030120"/>
            <a:ext cx="1944547" cy="13734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3B3E59C-DA2E-5894-F867-286DE19A9B99}"/>
              </a:ext>
            </a:extLst>
          </p:cNvPr>
          <p:cNvSpPr txBox="1"/>
          <p:nvPr/>
        </p:nvSpPr>
        <p:spPr>
          <a:xfrm>
            <a:off x="6012749" y="2532169"/>
            <a:ext cx="1300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/>
              <a:t>Re-aktion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EF735F35-7026-0D61-A3F1-B073F4938B11}"/>
              </a:ext>
            </a:extLst>
          </p:cNvPr>
          <p:cNvCxnSpPr>
            <a:endCxn id="7" idx="1"/>
          </p:cNvCxnSpPr>
          <p:nvPr/>
        </p:nvCxnSpPr>
        <p:spPr>
          <a:xfrm>
            <a:off x="4996152" y="1511578"/>
            <a:ext cx="1052812" cy="7196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6076541C-B87F-E341-8D95-ABC3D606D517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7708739" y="2716835"/>
            <a:ext cx="887953" cy="1936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457C8F66-EE54-6F87-CF18-2C1562BE4874}"/>
              </a:ext>
            </a:extLst>
          </p:cNvPr>
          <p:cNvCxnSpPr>
            <a:cxnSpLocks/>
          </p:cNvCxnSpPr>
          <p:nvPr/>
        </p:nvCxnSpPr>
        <p:spPr>
          <a:xfrm>
            <a:off x="7263446" y="1365229"/>
            <a:ext cx="49526" cy="79360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58A4E1B4-62B3-F0A9-56C1-FF45FCC73747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4550424" y="3202416"/>
            <a:ext cx="1498540" cy="7196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FC6CDC5B-B0B7-26EE-55C3-4C7AF74A9AC9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3133818" y="2699303"/>
            <a:ext cx="2630374" cy="175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62BCA373-22F0-7098-FAF5-A55B6D0203D0}"/>
              </a:ext>
            </a:extLst>
          </p:cNvPr>
          <p:cNvCxnSpPr>
            <a:cxnSpLocks/>
          </p:cNvCxnSpPr>
          <p:nvPr/>
        </p:nvCxnSpPr>
        <p:spPr>
          <a:xfrm flipH="1" flipV="1">
            <a:off x="7323057" y="3267726"/>
            <a:ext cx="904034" cy="8007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A9B74EA4-D853-6EF6-4151-BCCF029CE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69" y="3562254"/>
            <a:ext cx="1877764" cy="14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BFFCD32-F1B8-3596-F093-FD17490D1B04}"/>
              </a:ext>
            </a:extLst>
          </p:cNvPr>
          <p:cNvSpPr txBox="1"/>
          <p:nvPr/>
        </p:nvSpPr>
        <p:spPr>
          <a:xfrm>
            <a:off x="1504775" y="5011745"/>
            <a:ext cx="354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©</a:t>
            </a:r>
            <a:r>
              <a:rPr lang="de-DE" sz="900" dirty="0" err="1"/>
              <a:t>Halli</a:t>
            </a:r>
            <a:r>
              <a:rPr lang="de-DE" sz="900" dirty="0"/>
              <a:t> Galli 2.jpg </a:t>
            </a:r>
            <a:r>
              <a:rPr lang="de-DE" sz="900" dirty="0" err="1"/>
              <a:t>Druyts.t</a:t>
            </a:r>
            <a:r>
              <a:rPr lang="de-DE" sz="900" dirty="0"/>
              <a:t>, CC BY-SA 3.0 &lt;https://</a:t>
            </a:r>
            <a:r>
              <a:rPr lang="de-DE" sz="900" dirty="0" err="1"/>
              <a:t>creativecommons.org</a:t>
            </a:r>
            <a:r>
              <a:rPr lang="de-DE" sz="900" dirty="0"/>
              <a:t>/l</a:t>
            </a:r>
          </a:p>
          <a:p>
            <a:r>
              <a:rPr lang="de-DE" sz="900" dirty="0" err="1"/>
              <a:t>icenses</a:t>
            </a:r>
            <a:r>
              <a:rPr lang="de-DE" sz="900" dirty="0"/>
              <a:t>/</a:t>
            </a:r>
            <a:r>
              <a:rPr lang="de-DE" sz="900" dirty="0" err="1"/>
              <a:t>by-sa</a:t>
            </a:r>
            <a:r>
              <a:rPr lang="de-DE" sz="900" dirty="0"/>
              <a:t>/3.0&gt;, via Wikimedia Commons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A4D94AC-31FB-C25D-F6F7-BB15C12D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348" y="3737189"/>
            <a:ext cx="2272877" cy="14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F0CFA08-213C-64D9-2456-60F3EECEB522}"/>
              </a:ext>
            </a:extLst>
          </p:cNvPr>
          <p:cNvSpPr txBox="1"/>
          <p:nvPr/>
        </p:nvSpPr>
        <p:spPr>
          <a:xfrm>
            <a:off x="9057739" y="5179560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©Herpes Zoster Back, </a:t>
            </a:r>
            <a:r>
              <a:rPr lang="de-DE" sz="900" dirty="0" err="1"/>
              <a:t>Fisle</a:t>
            </a:r>
            <a:r>
              <a:rPr lang="de-DE" sz="900" dirty="0"/>
              <a:t>, CC BY-SA 3.0 &lt;https://</a:t>
            </a:r>
            <a:r>
              <a:rPr lang="de-DE" sz="900" dirty="0" err="1"/>
              <a:t>creativecommons.org</a:t>
            </a:r>
            <a:r>
              <a:rPr lang="de-DE" sz="900" dirty="0"/>
              <a:t>/</a:t>
            </a:r>
            <a:r>
              <a:rPr lang="de-DE" sz="900" dirty="0" err="1"/>
              <a:t>licenses</a:t>
            </a:r>
            <a:r>
              <a:rPr lang="de-DE" sz="900" dirty="0"/>
              <a:t>/</a:t>
            </a:r>
          </a:p>
          <a:p>
            <a:r>
              <a:rPr lang="de-DE" sz="900" dirty="0" err="1"/>
              <a:t>by-sa</a:t>
            </a:r>
            <a:r>
              <a:rPr lang="de-DE" sz="900" dirty="0"/>
              <a:t>/3.0&gt;, via Wikimedia Commons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E7A6175-17EB-E8BB-9AD5-F545756E4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30"/>
          <a:stretch/>
        </p:blipFill>
        <p:spPr bwMode="auto">
          <a:xfrm>
            <a:off x="8854084" y="2051598"/>
            <a:ext cx="935691" cy="14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4CE1962-A41F-C0D6-737F-1B39ECFDBB5B}"/>
              </a:ext>
            </a:extLst>
          </p:cNvPr>
          <p:cNvSpPr txBox="1"/>
          <p:nvPr/>
        </p:nvSpPr>
        <p:spPr>
          <a:xfrm>
            <a:off x="9568715" y="2879486"/>
            <a:ext cx="22413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©</a:t>
            </a:r>
            <a:r>
              <a:rPr lang="de-DE" sz="900" dirty="0" err="1"/>
              <a:t>ConmonGt</a:t>
            </a:r>
            <a:r>
              <a:rPr lang="de-DE" sz="900" dirty="0"/>
              <a:t>, CC0, via Wikimedia Commons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F435A012-662C-5E16-309D-D95DCC5E0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1" t="23950" r="13208" b="37626"/>
          <a:stretch/>
        </p:blipFill>
        <p:spPr bwMode="auto">
          <a:xfrm>
            <a:off x="2915067" y="117616"/>
            <a:ext cx="1685318" cy="151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2F3CD41-8094-81E0-4A7A-7755B14ACD09}"/>
              </a:ext>
            </a:extLst>
          </p:cNvPr>
          <p:cNvSpPr txBox="1"/>
          <p:nvPr/>
        </p:nvSpPr>
        <p:spPr>
          <a:xfrm>
            <a:off x="950819" y="1667540"/>
            <a:ext cx="55274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©Lab </a:t>
            </a:r>
            <a:r>
              <a:rPr lang="de-DE" sz="900" dirty="0" err="1"/>
              <a:t>bench</a:t>
            </a:r>
            <a:r>
              <a:rPr lang="de-DE" sz="900" dirty="0"/>
              <a:t> Magnus Manske, CC BY 1.0 &lt;https://</a:t>
            </a:r>
            <a:r>
              <a:rPr lang="de-DE" sz="900" dirty="0" err="1"/>
              <a:t>creativecommons.org</a:t>
            </a:r>
            <a:r>
              <a:rPr lang="de-DE" sz="900" dirty="0"/>
              <a:t>/</a:t>
            </a:r>
            <a:r>
              <a:rPr lang="de-DE" sz="900" dirty="0" err="1"/>
              <a:t>licenses</a:t>
            </a:r>
            <a:r>
              <a:rPr lang="de-DE" sz="900" dirty="0"/>
              <a:t>/</a:t>
            </a:r>
            <a:r>
              <a:rPr lang="de-DE" sz="900" dirty="0" err="1"/>
              <a:t>by</a:t>
            </a:r>
            <a:r>
              <a:rPr lang="de-DE" sz="900" dirty="0"/>
              <a:t>/1.0&gt;, via Wikimedia Commons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FF0045D3-7A45-20EF-2C4B-9891E0C80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56" y="3951"/>
            <a:ext cx="2217436" cy="147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AA4BCA0C-58F8-95E6-0993-64419FACB382}"/>
              </a:ext>
            </a:extLst>
          </p:cNvPr>
          <p:cNvSpPr txBox="1"/>
          <p:nvPr/>
        </p:nvSpPr>
        <p:spPr>
          <a:xfrm>
            <a:off x="6231050" y="1606080"/>
            <a:ext cx="396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©</a:t>
            </a:r>
            <a:r>
              <a:rPr lang="de-DE" sz="900" dirty="0" err="1"/>
              <a:t>Appla</a:t>
            </a:r>
            <a:r>
              <a:rPr lang="de-DE" sz="900" dirty="0"/>
              <a:t> II Plus Marcin </a:t>
            </a:r>
            <a:r>
              <a:rPr lang="de-DE" sz="900" dirty="0" err="1"/>
              <a:t>Wichary</a:t>
            </a:r>
            <a:r>
              <a:rPr lang="de-DE" sz="900" dirty="0"/>
              <a:t>, CC BY 2.0 &lt;https://</a:t>
            </a:r>
            <a:r>
              <a:rPr lang="de-DE" sz="900" dirty="0" err="1"/>
              <a:t>creativecommons.org</a:t>
            </a:r>
            <a:r>
              <a:rPr lang="de-DE" sz="900" dirty="0"/>
              <a:t>/</a:t>
            </a:r>
            <a:r>
              <a:rPr lang="de-DE" sz="900" dirty="0" err="1"/>
              <a:t>licenses</a:t>
            </a:r>
            <a:endParaRPr lang="de-DE" sz="900" dirty="0"/>
          </a:p>
          <a:p>
            <a:r>
              <a:rPr lang="de-DE" sz="900" dirty="0"/>
              <a:t>/</a:t>
            </a:r>
            <a:r>
              <a:rPr lang="de-DE" sz="900" dirty="0" err="1"/>
              <a:t>by</a:t>
            </a:r>
            <a:r>
              <a:rPr lang="de-DE" sz="900" dirty="0"/>
              <a:t>/2.0&gt;, via Wikimedia Commons</a:t>
            </a:r>
          </a:p>
        </p:txBody>
      </p:sp>
      <p:pic>
        <p:nvPicPr>
          <p:cNvPr id="23" name="Picture 12">
            <a:extLst>
              <a:ext uri="{FF2B5EF4-FFF2-40B4-BE49-F238E27FC236}">
                <a16:creationId xmlns:a16="http://schemas.microsoft.com/office/drawing/2014/main" id="{A0693C10-4947-2D76-2738-6F4630BF70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16232" r="3132" b="12929"/>
          <a:stretch/>
        </p:blipFill>
        <p:spPr bwMode="auto">
          <a:xfrm>
            <a:off x="380256" y="2054664"/>
            <a:ext cx="2272878" cy="101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3A238880-1F80-E878-3F54-6BBCA3ADD65F}"/>
              </a:ext>
            </a:extLst>
          </p:cNvPr>
          <p:cNvSpPr txBox="1"/>
          <p:nvPr/>
        </p:nvSpPr>
        <p:spPr>
          <a:xfrm>
            <a:off x="384409" y="3033798"/>
            <a:ext cx="294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©</a:t>
            </a:r>
            <a:r>
              <a:rPr lang="de-DE" sz="900" dirty="0" err="1"/>
              <a:t>BrunelloN</a:t>
            </a:r>
            <a:r>
              <a:rPr lang="de-DE" sz="900" dirty="0"/>
              <a:t>, CC BY-SA 4.0 &lt;https://</a:t>
            </a:r>
            <a:r>
              <a:rPr lang="de-DE" sz="900" dirty="0" err="1"/>
              <a:t>creativecommons.org</a:t>
            </a:r>
            <a:r>
              <a:rPr lang="de-DE" sz="900" dirty="0"/>
              <a:t>/l</a:t>
            </a:r>
          </a:p>
          <a:p>
            <a:r>
              <a:rPr lang="de-DE" sz="900" dirty="0" err="1"/>
              <a:t>icenses</a:t>
            </a:r>
            <a:r>
              <a:rPr lang="de-DE" sz="900" dirty="0"/>
              <a:t>/</a:t>
            </a:r>
            <a:r>
              <a:rPr lang="de-DE" sz="900" dirty="0" err="1"/>
              <a:t>by-sa</a:t>
            </a:r>
            <a:r>
              <a:rPr lang="de-DE" sz="900" dirty="0"/>
              <a:t>/4.0&gt;,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831610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06AA91E-C976-441A-8321-6A25C90CF59F}"/>
              </a:ext>
            </a:extLst>
          </p:cNvPr>
          <p:cNvSpPr txBox="1"/>
          <p:nvPr/>
        </p:nvSpPr>
        <p:spPr>
          <a:xfrm>
            <a:off x="385665" y="196062"/>
            <a:ext cx="6498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/>
              <a:t>Einführung in das Thema Nervensystem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D3E5058-8336-4411-A1D6-362A512AEF0C}"/>
              </a:ext>
            </a:extLst>
          </p:cNvPr>
          <p:cNvSpPr txBox="1"/>
          <p:nvPr/>
        </p:nvSpPr>
        <p:spPr>
          <a:xfrm>
            <a:off x="359167" y="979082"/>
            <a:ext cx="422299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/>
              <a:t>Lineal-Challenge</a:t>
            </a:r>
          </a:p>
          <a:p>
            <a:endParaRPr lang="de-CH" sz="1200" b="1" dirty="0"/>
          </a:p>
          <a:p>
            <a:r>
              <a:rPr lang="de-CH" sz="1200" dirty="0"/>
              <a:t>Ihr arbeitet in Zweiergruppen. Führt pro Gruppe folgenden Versuch mit einem 30-cm Lineal durch. Wichtig dabei ist: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/>
              <a:t>der Unterarm der Versuchsperson (Person A) liegt auf einer Tischkante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/>
              <a:t>die Hand ragt über die Tischkante hinaus und ist geöffnet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/>
              <a:t>Die Unterkante des Lineals ist auf Höhe der Hand (siehe Abbildung). </a:t>
            </a:r>
            <a:endParaRPr lang="de-CH" sz="12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CH" sz="1200" i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88647BA-C32F-4AED-9C37-1665F050E3F5}"/>
              </a:ext>
            </a:extLst>
          </p:cNvPr>
          <p:cNvSpPr txBox="1"/>
          <p:nvPr/>
        </p:nvSpPr>
        <p:spPr>
          <a:xfrm>
            <a:off x="359167" y="2969221"/>
            <a:ext cx="442181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 dirty="0"/>
              <a:t>Aufgaben</a:t>
            </a:r>
          </a:p>
          <a:p>
            <a:endParaRPr lang="de-DE" sz="800" dirty="0"/>
          </a:p>
          <a:p>
            <a:pPr marL="228600" indent="-228600">
              <a:buFont typeface="+mj-lt"/>
              <a:buAutoNum type="arabicParenR"/>
            </a:pPr>
            <a:r>
              <a:rPr lang="de-DE" sz="1200" dirty="0"/>
              <a:t>Führt das Experiment zu zweit durch: Person B lässt das Lineal unangekündigt fallen, Person A versucht, das Lineal so schnell wie möglich zu fangen. </a:t>
            </a:r>
          </a:p>
          <a:p>
            <a:pPr marL="228600" indent="-228600">
              <a:buFont typeface="+mj-lt"/>
              <a:buAutoNum type="arabicParenR"/>
            </a:pPr>
            <a:r>
              <a:rPr lang="de-DE" sz="1200" dirty="0"/>
              <a:t>Lest dann ab, bei welcher cm-Markierung die Oberkante der Hand von Person A liegt. </a:t>
            </a:r>
          </a:p>
          <a:p>
            <a:pPr marL="228600" indent="-228600">
              <a:buFont typeface="+mj-lt"/>
              <a:buAutoNum type="arabicParenR"/>
            </a:pPr>
            <a:r>
              <a:rPr lang="de-DE" sz="1200" dirty="0"/>
              <a:t>Führt das Experiment dreimal hintereinander durch und notiert die Werte in einer Tabelle.</a:t>
            </a:r>
            <a:endParaRPr lang="de-DE" sz="1200" dirty="0">
              <a:solidFill>
                <a:srgbClr val="FF0000"/>
              </a:solidFill>
            </a:endParaRPr>
          </a:p>
          <a:p>
            <a:pPr marL="228600" indent="-228600">
              <a:buFont typeface="+mj-lt"/>
              <a:buAutoNum type="arabicParenR"/>
            </a:pPr>
            <a:r>
              <a:rPr lang="de-DE" sz="1200" dirty="0"/>
              <a:t>Diskutiert mit eurem*</a:t>
            </a:r>
            <a:r>
              <a:rPr lang="de-DE" sz="1200" dirty="0" err="1"/>
              <a:t>r</a:t>
            </a:r>
            <a:r>
              <a:rPr lang="de-DE" sz="1200" dirty="0"/>
              <a:t> Partner*in und findet mögliche Erklärungen für die unterschiedlichen Ergebnisse.</a:t>
            </a:r>
          </a:p>
          <a:p>
            <a:pPr marL="228600" indent="-228600">
              <a:buFont typeface="+mj-lt"/>
              <a:buAutoNum type="arabicParenR"/>
            </a:pPr>
            <a:r>
              <a:rPr lang="de-DE" sz="1200" dirty="0"/>
              <a:t>Überlegt gemeinsam, was im Körper abläuft, wenn das Lineal gefangen wird; formuliert mündlich Erklärungsvorschläge (Plenum).</a:t>
            </a:r>
          </a:p>
          <a:p>
            <a:pPr marL="182563" indent="-182563"/>
            <a:endParaRPr lang="de-DE" sz="1200" dirty="0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7581AE5-6667-FFBE-907C-8FC0583BFA63}"/>
              </a:ext>
            </a:extLst>
          </p:cNvPr>
          <p:cNvCxnSpPr>
            <a:cxnSpLocks/>
          </p:cNvCxnSpPr>
          <p:nvPr/>
        </p:nvCxnSpPr>
        <p:spPr>
          <a:xfrm flipV="1">
            <a:off x="5777345" y="5473173"/>
            <a:ext cx="455887" cy="296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92AEA0E2-AEBA-3A0E-6303-C4C01321064A}"/>
              </a:ext>
            </a:extLst>
          </p:cNvPr>
          <p:cNvCxnSpPr>
            <a:cxnSpLocks/>
          </p:cNvCxnSpPr>
          <p:nvPr/>
        </p:nvCxnSpPr>
        <p:spPr>
          <a:xfrm>
            <a:off x="5621428" y="4104727"/>
            <a:ext cx="678063" cy="59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B645797-F9CF-7FAF-563A-9BC2EA527F9A}"/>
              </a:ext>
            </a:extLst>
          </p:cNvPr>
          <p:cNvGrpSpPr/>
          <p:nvPr/>
        </p:nvGrpSpPr>
        <p:grpSpPr>
          <a:xfrm>
            <a:off x="5326993" y="3784371"/>
            <a:ext cx="3114107" cy="2186836"/>
            <a:chOff x="5743329" y="793211"/>
            <a:chExt cx="1975396" cy="1529893"/>
          </a:xfrm>
        </p:grpSpPr>
        <p:pic>
          <p:nvPicPr>
            <p:cNvPr id="2050" name="Picture 2" descr="Biologie">
              <a:extLst>
                <a:ext uri="{FF2B5EF4-FFF2-40B4-BE49-F238E27FC236}">
                  <a16:creationId xmlns:a16="http://schemas.microsoft.com/office/drawing/2014/main" id="{53FC7419-062F-E5EC-1F1A-A350BA4708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4425" y="858512"/>
              <a:ext cx="1384300" cy="1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ED4DB719-0AC0-4CF3-5210-23E0B14A5A4E}"/>
                </a:ext>
              </a:extLst>
            </p:cNvPr>
            <p:cNvSpPr txBox="1"/>
            <p:nvPr/>
          </p:nvSpPr>
          <p:spPr>
            <a:xfrm>
              <a:off x="5743329" y="1759239"/>
              <a:ext cx="6960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/>
                <a:t>0-cm-Marke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13DE165E-18C3-D36A-1DE3-821A96D08CE8}"/>
                </a:ext>
              </a:extLst>
            </p:cNvPr>
            <p:cNvSpPr txBox="1"/>
            <p:nvPr/>
          </p:nvSpPr>
          <p:spPr>
            <a:xfrm>
              <a:off x="5790032" y="793211"/>
              <a:ext cx="74732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/>
                <a:t>30-cm-Marke</a:t>
              </a: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62F8AC60-548C-EF10-5E06-6B165E347320}"/>
                </a:ext>
              </a:extLst>
            </p:cNvPr>
            <p:cNvSpPr txBox="1"/>
            <p:nvPr/>
          </p:nvSpPr>
          <p:spPr>
            <a:xfrm>
              <a:off x="6425724" y="2107660"/>
              <a:ext cx="7473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/>
                <a:t>Abbildung 1</a:t>
              </a:r>
            </a:p>
          </p:txBody>
        </p:sp>
      </p:grpSp>
      <p:pic>
        <p:nvPicPr>
          <p:cNvPr id="2065" name="Grafik 2064">
            <a:extLst>
              <a:ext uri="{FF2B5EF4-FFF2-40B4-BE49-F238E27FC236}">
                <a16:creationId xmlns:a16="http://schemas.microsoft.com/office/drawing/2014/main" id="{9C830424-3C6A-947B-C148-45F13A20B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7245" y="5044996"/>
            <a:ext cx="1228997" cy="1098944"/>
          </a:xfrm>
          <a:prstGeom prst="rect">
            <a:avLst/>
          </a:prstGeom>
        </p:spPr>
      </p:pic>
      <p:sp>
        <p:nvSpPr>
          <p:cNvPr id="2066" name="Träne 2065">
            <a:extLst>
              <a:ext uri="{FF2B5EF4-FFF2-40B4-BE49-F238E27FC236}">
                <a16:creationId xmlns:a16="http://schemas.microsoft.com/office/drawing/2014/main" id="{824B9724-F03A-7E3A-8966-E819A9A30DF2}"/>
              </a:ext>
            </a:extLst>
          </p:cNvPr>
          <p:cNvSpPr/>
          <p:nvPr/>
        </p:nvSpPr>
        <p:spPr>
          <a:xfrm rot="2530698">
            <a:off x="9276721" y="5287619"/>
            <a:ext cx="1135148" cy="1257156"/>
          </a:xfrm>
          <a:prstGeom prst="teardro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67" name="Textfeld 2066">
            <a:extLst>
              <a:ext uri="{FF2B5EF4-FFF2-40B4-BE49-F238E27FC236}">
                <a16:creationId xmlns:a16="http://schemas.microsoft.com/office/drawing/2014/main" id="{09FE9E72-3955-4588-075A-918414A253BD}"/>
              </a:ext>
            </a:extLst>
          </p:cNvPr>
          <p:cNvSpPr txBox="1"/>
          <p:nvPr/>
        </p:nvSpPr>
        <p:spPr>
          <a:xfrm>
            <a:off x="9359967" y="5492989"/>
            <a:ext cx="1090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Und was passiert dabei in unserem Körper?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E63FCB1-62D7-F031-0D85-E83EC115CF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5" t="607" r="665" b="-1485"/>
          <a:stretch/>
        </p:blipFill>
        <p:spPr>
          <a:xfrm>
            <a:off x="6935619" y="156851"/>
            <a:ext cx="3148836" cy="2648761"/>
          </a:xfrm>
          <a:prstGeom prst="rect">
            <a:avLst/>
          </a:prstGeom>
        </p:spPr>
      </p:pic>
      <p:sp>
        <p:nvSpPr>
          <p:cNvPr id="7" name="Träne 6">
            <a:extLst>
              <a:ext uri="{FF2B5EF4-FFF2-40B4-BE49-F238E27FC236}">
                <a16:creationId xmlns:a16="http://schemas.microsoft.com/office/drawing/2014/main" id="{A831E223-5D68-F5DF-D26B-4E843E80C1FE}"/>
              </a:ext>
            </a:extLst>
          </p:cNvPr>
          <p:cNvSpPr/>
          <p:nvPr/>
        </p:nvSpPr>
        <p:spPr>
          <a:xfrm rot="12664623">
            <a:off x="6009518" y="111275"/>
            <a:ext cx="1203561" cy="1899871"/>
          </a:xfrm>
          <a:prstGeom prst="teardrop">
            <a:avLst/>
          </a:prstGeom>
          <a:solidFill>
            <a:schemeClr val="accent1">
              <a:lumMod val="60000"/>
              <a:lumOff val="40000"/>
              <a:alpha val="7291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4189864-9736-304A-FFCA-79AB3520CB91}"/>
              </a:ext>
            </a:extLst>
          </p:cNvPr>
          <p:cNvSpPr txBox="1"/>
          <p:nvPr/>
        </p:nvSpPr>
        <p:spPr>
          <a:xfrm>
            <a:off x="6233232" y="738550"/>
            <a:ext cx="841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Fang!!</a:t>
            </a:r>
          </a:p>
        </p:txBody>
      </p:sp>
      <p:sp>
        <p:nvSpPr>
          <p:cNvPr id="13" name="Träne 12">
            <a:extLst>
              <a:ext uri="{FF2B5EF4-FFF2-40B4-BE49-F238E27FC236}">
                <a16:creationId xmlns:a16="http://schemas.microsoft.com/office/drawing/2014/main" id="{C9BE155E-46DD-1FE3-B9AF-B90F2E12B766}"/>
              </a:ext>
            </a:extLst>
          </p:cNvPr>
          <p:cNvSpPr/>
          <p:nvPr/>
        </p:nvSpPr>
        <p:spPr>
          <a:xfrm rot="6784737">
            <a:off x="10356457" y="400695"/>
            <a:ext cx="1203561" cy="1899871"/>
          </a:xfrm>
          <a:prstGeom prst="teardrop">
            <a:avLst/>
          </a:prstGeom>
          <a:solidFill>
            <a:schemeClr val="accent1">
              <a:lumMod val="60000"/>
              <a:lumOff val="40000"/>
              <a:alpha val="7291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236E294-3E3E-06B3-615C-8F11ED774445}"/>
              </a:ext>
            </a:extLst>
          </p:cNvPr>
          <p:cNvSpPr txBox="1"/>
          <p:nvPr/>
        </p:nvSpPr>
        <p:spPr>
          <a:xfrm>
            <a:off x="10312308" y="1150575"/>
            <a:ext cx="1102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Reaktion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3B60A8F-2A81-2107-3BC3-CD56B3883B80}"/>
              </a:ext>
            </a:extLst>
          </p:cNvPr>
          <p:cNvSpPr txBox="1"/>
          <p:nvPr/>
        </p:nvSpPr>
        <p:spPr>
          <a:xfrm>
            <a:off x="8149769" y="2707331"/>
            <a:ext cx="2856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©</a:t>
            </a:r>
            <a:r>
              <a:rPr lang="de-DE" sz="900" dirty="0" err="1"/>
              <a:t>Thirunavukkarasye-Raveendran</a:t>
            </a:r>
            <a:r>
              <a:rPr lang="de-DE" sz="900" dirty="0"/>
              <a:t>, CC BY-SA 4.0 &lt;https://</a:t>
            </a:r>
          </a:p>
          <a:p>
            <a:r>
              <a:rPr lang="de-DE" sz="900" dirty="0" err="1"/>
              <a:t>creativecommons.org</a:t>
            </a:r>
            <a:r>
              <a:rPr lang="de-DE" sz="900" dirty="0"/>
              <a:t>/</a:t>
            </a:r>
          </a:p>
          <a:p>
            <a:r>
              <a:rPr lang="de-DE" sz="900" dirty="0" err="1"/>
              <a:t>licenses</a:t>
            </a:r>
            <a:r>
              <a:rPr lang="de-DE" sz="900" dirty="0"/>
              <a:t>/</a:t>
            </a:r>
            <a:r>
              <a:rPr lang="de-DE" sz="900" dirty="0" err="1"/>
              <a:t>by-sa</a:t>
            </a:r>
            <a:r>
              <a:rPr lang="de-DE" sz="900" dirty="0"/>
              <a:t>/4.0&gt;, v</a:t>
            </a:r>
          </a:p>
          <a:p>
            <a:r>
              <a:rPr lang="de-DE" sz="900" dirty="0" err="1"/>
              <a:t>ia</a:t>
            </a:r>
            <a:r>
              <a:rPr lang="de-DE" sz="900" dirty="0"/>
              <a:t>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416216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06AA91E-C976-441A-8321-6A25C90CF59F}"/>
              </a:ext>
            </a:extLst>
          </p:cNvPr>
          <p:cNvSpPr txBox="1"/>
          <p:nvPr/>
        </p:nvSpPr>
        <p:spPr>
          <a:xfrm>
            <a:off x="385665" y="196062"/>
            <a:ext cx="6498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/>
              <a:t>Einführung in das Thema Nervensystem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88647BA-C32F-4AED-9C37-1665F050E3F5}"/>
              </a:ext>
            </a:extLst>
          </p:cNvPr>
          <p:cNvSpPr txBox="1"/>
          <p:nvPr/>
        </p:nvSpPr>
        <p:spPr>
          <a:xfrm>
            <a:off x="425758" y="2244229"/>
            <a:ext cx="383515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 dirty="0"/>
              <a:t>Aufgaben</a:t>
            </a:r>
          </a:p>
          <a:p>
            <a:endParaRPr lang="de-DE" sz="1200" dirty="0"/>
          </a:p>
          <a:p>
            <a:pPr marL="182563" indent="-182563"/>
            <a:endParaRPr lang="de-DE" sz="1200" dirty="0"/>
          </a:p>
          <a:p>
            <a:pPr marL="182563" indent="-182563"/>
            <a:r>
              <a:rPr lang="de-DE" sz="1200" dirty="0"/>
              <a:t>6) PA: Benennt die Körperstrukturen, die direkt an der Reaktion beteiligt sind. Verwendet die vorgegeben Fachwörter und tragt diese in die Kästchen ein. Beschriftet die Prozesspfeile mit Verben.</a:t>
            </a:r>
          </a:p>
          <a:p>
            <a:pPr marL="190500" indent="-177800"/>
            <a:r>
              <a:rPr lang="de-DE" sz="1200" dirty="0"/>
              <a:t>7) EA: Schreibe einen zusammenhängenden Text des ablaufenden Prozesses. Formuliere die Sätze in der </a:t>
            </a:r>
            <a:r>
              <a:rPr lang="de-DE" sz="1200" b="1" dirty="0"/>
              <a:t>Passivform</a:t>
            </a:r>
            <a:r>
              <a:rPr lang="de-DE" sz="1200" dirty="0"/>
              <a:t>. Verwende das vorgegebene Diagramm</a:t>
            </a:r>
          </a:p>
          <a:p>
            <a:pPr marL="182563" indent="-182563"/>
            <a:r>
              <a:rPr lang="de-DE" sz="1200" dirty="0"/>
              <a:t>8) Plenum: Stellt eure Texte im Plenum vor.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9CA44FF5-072B-E307-49FF-9CF39D1047EC}"/>
              </a:ext>
            </a:extLst>
          </p:cNvPr>
          <p:cNvSpPr/>
          <p:nvPr/>
        </p:nvSpPr>
        <p:spPr>
          <a:xfrm>
            <a:off x="8051575" y="1715512"/>
            <a:ext cx="631179" cy="749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D1A5A56-490F-EBD1-E875-B8916C4B0D34}"/>
              </a:ext>
            </a:extLst>
          </p:cNvPr>
          <p:cNvGrpSpPr/>
          <p:nvPr/>
        </p:nvGrpSpPr>
        <p:grpSpPr>
          <a:xfrm>
            <a:off x="4583276" y="1281607"/>
            <a:ext cx="6498381" cy="4542996"/>
            <a:chOff x="6397999" y="2814214"/>
            <a:chExt cx="5690975" cy="3729198"/>
          </a:xfrm>
        </p:grpSpPr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43C274AA-89E5-27FF-7024-D3993C41EC40}"/>
                </a:ext>
              </a:extLst>
            </p:cNvPr>
            <p:cNvGrpSpPr/>
            <p:nvPr/>
          </p:nvGrpSpPr>
          <p:grpSpPr>
            <a:xfrm>
              <a:off x="9168851" y="2814214"/>
              <a:ext cx="2920123" cy="3729198"/>
              <a:chOff x="5510705" y="2382731"/>
              <a:chExt cx="2920123" cy="3729198"/>
            </a:xfrm>
          </p:grpSpPr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3E4E7E34-6251-6F5E-B83D-D78201D877AE}"/>
                  </a:ext>
                </a:extLst>
              </p:cNvPr>
              <p:cNvGrpSpPr/>
              <p:nvPr/>
            </p:nvGrpSpPr>
            <p:grpSpPr>
              <a:xfrm>
                <a:off x="5510705" y="2382731"/>
                <a:ext cx="2920123" cy="3729198"/>
                <a:chOff x="5544792" y="2430319"/>
                <a:chExt cx="2920123" cy="3729198"/>
              </a:xfrm>
            </p:grpSpPr>
            <p:sp>
              <p:nvSpPr>
                <p:cNvPr id="60" name="Rechteck 59">
                  <a:extLst>
                    <a:ext uri="{FF2B5EF4-FFF2-40B4-BE49-F238E27FC236}">
                      <a16:creationId xmlns:a16="http://schemas.microsoft.com/office/drawing/2014/main" id="{7BC829ED-3BE0-4FD6-1175-E799B6EF3FDF}"/>
                    </a:ext>
                  </a:extLst>
                </p:cNvPr>
                <p:cNvSpPr/>
                <p:nvPr/>
              </p:nvSpPr>
              <p:spPr>
                <a:xfrm>
                  <a:off x="5544792" y="2430319"/>
                  <a:ext cx="2920123" cy="372919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grpSp>
              <p:nvGrpSpPr>
                <p:cNvPr id="61" name="Gruppieren 60">
                  <a:extLst>
                    <a:ext uri="{FF2B5EF4-FFF2-40B4-BE49-F238E27FC236}">
                      <a16:creationId xmlns:a16="http://schemas.microsoft.com/office/drawing/2014/main" id="{1C2D2AB8-3492-477F-8D32-37F019A63F1B}"/>
                    </a:ext>
                  </a:extLst>
                </p:cNvPr>
                <p:cNvGrpSpPr/>
                <p:nvPr/>
              </p:nvGrpSpPr>
              <p:grpSpPr>
                <a:xfrm>
                  <a:off x="5644055" y="2486544"/>
                  <a:ext cx="2709832" cy="3599369"/>
                  <a:chOff x="5644055" y="2486544"/>
                  <a:chExt cx="2709832" cy="3599369"/>
                </a:xfrm>
              </p:grpSpPr>
              <p:pic>
                <p:nvPicPr>
                  <p:cNvPr id="62" name="Grafik 61" descr="Auge mit einfarbiger Füllung">
                    <a:extLst>
                      <a:ext uri="{FF2B5EF4-FFF2-40B4-BE49-F238E27FC236}">
                        <a16:creationId xmlns:a16="http://schemas.microsoft.com/office/drawing/2014/main" id="{EAFFE25B-91BB-985D-1CA9-C236883AE1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44055" y="2486544"/>
                    <a:ext cx="587828" cy="587828"/>
                  </a:xfrm>
                  <a:prstGeom prst="rect">
                    <a:avLst/>
                  </a:prstGeom>
                </p:spPr>
              </p:pic>
              <p:pic>
                <p:nvPicPr>
                  <p:cNvPr id="63" name="Grafik 62" descr="Muskulöser Arm Silhouette">
                    <a:extLst>
                      <a:ext uri="{FF2B5EF4-FFF2-40B4-BE49-F238E27FC236}">
                        <a16:creationId xmlns:a16="http://schemas.microsoft.com/office/drawing/2014/main" id="{0E2FE2DC-4173-5C35-370C-FDAA204755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21760" y="5318050"/>
                    <a:ext cx="475702" cy="475702"/>
                  </a:xfrm>
                  <a:prstGeom prst="rect">
                    <a:avLst/>
                  </a:prstGeom>
                </p:spPr>
              </p:pic>
              <p:pic>
                <p:nvPicPr>
                  <p:cNvPr id="2048" name="Picture 2" descr="Stehende menschliche körperschattenbild - Kostenlose menschen Icons">
                    <a:extLst>
                      <a:ext uri="{FF2B5EF4-FFF2-40B4-BE49-F238E27FC236}">
                        <a16:creationId xmlns:a16="http://schemas.microsoft.com/office/drawing/2014/main" id="{50994FC2-4CED-F1F1-0721-C23D629C4D2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7824" r="27112"/>
                  <a:stretch/>
                </p:blipFill>
                <p:spPr bwMode="auto">
                  <a:xfrm>
                    <a:off x="7884084" y="5075855"/>
                    <a:ext cx="351402" cy="77980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049" name="Textfeld 2048">
                    <a:extLst>
                      <a:ext uri="{FF2B5EF4-FFF2-40B4-BE49-F238E27FC236}">
                        <a16:creationId xmlns:a16="http://schemas.microsoft.com/office/drawing/2014/main" id="{4EC09E59-B6B7-41B3-0C83-4E7D88C8D0A9}"/>
                      </a:ext>
                    </a:extLst>
                  </p:cNvPr>
                  <p:cNvSpPr txBox="1"/>
                  <p:nvPr/>
                </p:nvSpPr>
                <p:spPr>
                  <a:xfrm>
                    <a:off x="6929060" y="5824303"/>
                    <a:ext cx="1424827" cy="2616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100"/>
                      <a:t>Körper des Menschen</a:t>
                    </a:r>
                  </a:p>
                </p:txBody>
              </p:sp>
            </p:grpSp>
          </p:grpSp>
          <p:grpSp>
            <p:nvGrpSpPr>
              <p:cNvPr id="48" name="Gruppieren 47">
                <a:extLst>
                  <a:ext uri="{FF2B5EF4-FFF2-40B4-BE49-F238E27FC236}">
                    <a16:creationId xmlns:a16="http://schemas.microsoft.com/office/drawing/2014/main" id="{00F1689E-E493-9DAE-C483-A4751E8318E2}"/>
                  </a:ext>
                </a:extLst>
              </p:cNvPr>
              <p:cNvGrpSpPr/>
              <p:nvPr/>
            </p:nvGrpSpPr>
            <p:grpSpPr>
              <a:xfrm>
                <a:off x="6307692" y="2649653"/>
                <a:ext cx="1329365" cy="3028919"/>
                <a:chOff x="6307692" y="2649653"/>
                <a:chExt cx="1329365" cy="3028919"/>
              </a:xfrm>
            </p:grpSpPr>
            <p:sp>
              <p:nvSpPr>
                <p:cNvPr id="49" name="Textfeld 48">
                  <a:extLst>
                    <a:ext uri="{FF2B5EF4-FFF2-40B4-BE49-F238E27FC236}">
                      <a16:creationId xmlns:a16="http://schemas.microsoft.com/office/drawing/2014/main" id="{7125D376-18BF-6C4D-DD4A-D0057C9C0835}"/>
                    </a:ext>
                  </a:extLst>
                </p:cNvPr>
                <p:cNvSpPr txBox="1"/>
                <p:nvPr/>
              </p:nvSpPr>
              <p:spPr>
                <a:xfrm>
                  <a:off x="6320976" y="4033309"/>
                  <a:ext cx="1316081" cy="26160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de-DE" sz="1100"/>
                </a:p>
              </p:txBody>
            </p:sp>
            <p:sp>
              <p:nvSpPr>
                <p:cNvPr id="50" name="Textfeld 49">
                  <a:extLst>
                    <a:ext uri="{FF2B5EF4-FFF2-40B4-BE49-F238E27FC236}">
                      <a16:creationId xmlns:a16="http://schemas.microsoft.com/office/drawing/2014/main" id="{74AF710B-BC18-E765-4744-E5CECF0CE9AF}"/>
                    </a:ext>
                  </a:extLst>
                </p:cNvPr>
                <p:cNvSpPr txBox="1"/>
                <p:nvPr/>
              </p:nvSpPr>
              <p:spPr>
                <a:xfrm>
                  <a:off x="6307692" y="3341481"/>
                  <a:ext cx="1316082" cy="26161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de-DE" sz="1100"/>
                </a:p>
              </p:txBody>
            </p:sp>
            <p:sp>
              <p:nvSpPr>
                <p:cNvPr id="51" name="Textfeld 50">
                  <a:extLst>
                    <a:ext uri="{FF2B5EF4-FFF2-40B4-BE49-F238E27FC236}">
                      <a16:creationId xmlns:a16="http://schemas.microsoft.com/office/drawing/2014/main" id="{42D4A96A-29BE-66EF-B722-AD8350F2730F}"/>
                    </a:ext>
                  </a:extLst>
                </p:cNvPr>
                <p:cNvSpPr txBox="1"/>
                <p:nvPr/>
              </p:nvSpPr>
              <p:spPr>
                <a:xfrm>
                  <a:off x="6329225" y="4725136"/>
                  <a:ext cx="1307832" cy="26160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de-DE" sz="1100"/>
                </a:p>
              </p:txBody>
            </p:sp>
            <p:sp>
              <p:nvSpPr>
                <p:cNvPr id="52" name="Textfeld 51">
                  <a:extLst>
                    <a:ext uri="{FF2B5EF4-FFF2-40B4-BE49-F238E27FC236}">
                      <a16:creationId xmlns:a16="http://schemas.microsoft.com/office/drawing/2014/main" id="{D6AA5373-C35C-59AA-2415-03EF1A780082}"/>
                    </a:ext>
                  </a:extLst>
                </p:cNvPr>
                <p:cNvSpPr txBox="1"/>
                <p:nvPr/>
              </p:nvSpPr>
              <p:spPr>
                <a:xfrm>
                  <a:off x="6312726" y="2649653"/>
                  <a:ext cx="1316082" cy="26161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de-DE" sz="1100"/>
                </a:p>
              </p:txBody>
            </p:sp>
            <p:sp>
              <p:nvSpPr>
                <p:cNvPr id="53" name="Textfeld 52">
                  <a:extLst>
                    <a:ext uri="{FF2B5EF4-FFF2-40B4-BE49-F238E27FC236}">
                      <a16:creationId xmlns:a16="http://schemas.microsoft.com/office/drawing/2014/main" id="{90AE16D5-09B9-0231-EB58-45FFAA0B4BD0}"/>
                    </a:ext>
                  </a:extLst>
                </p:cNvPr>
                <p:cNvSpPr txBox="1"/>
                <p:nvPr/>
              </p:nvSpPr>
              <p:spPr>
                <a:xfrm>
                  <a:off x="6320976" y="5416963"/>
                  <a:ext cx="1316080" cy="26160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de-DE" sz="1100"/>
                </a:p>
              </p:txBody>
            </p:sp>
            <p:grpSp>
              <p:nvGrpSpPr>
                <p:cNvPr id="54" name="Gruppieren 53">
                  <a:extLst>
                    <a:ext uri="{FF2B5EF4-FFF2-40B4-BE49-F238E27FC236}">
                      <a16:creationId xmlns:a16="http://schemas.microsoft.com/office/drawing/2014/main" id="{F1BEC265-D41B-8C7A-7B0E-ECEEFD392A26}"/>
                    </a:ext>
                  </a:extLst>
                </p:cNvPr>
                <p:cNvGrpSpPr/>
                <p:nvPr/>
              </p:nvGrpSpPr>
              <p:grpSpPr>
                <a:xfrm>
                  <a:off x="6965516" y="2974340"/>
                  <a:ext cx="217" cy="990071"/>
                  <a:chOff x="6965516" y="2974340"/>
                  <a:chExt cx="217" cy="990071"/>
                </a:xfrm>
              </p:grpSpPr>
              <p:cxnSp>
                <p:nvCxnSpPr>
                  <p:cNvPr id="58" name="Gerade Verbindung mit Pfeil 57">
                    <a:extLst>
                      <a:ext uri="{FF2B5EF4-FFF2-40B4-BE49-F238E27FC236}">
                        <a16:creationId xmlns:a16="http://schemas.microsoft.com/office/drawing/2014/main" id="{71EAF3B7-11B6-5549-B08C-F61F2CE83893}"/>
                      </a:ext>
                    </a:extLst>
                  </p:cNvPr>
                  <p:cNvCxnSpPr/>
                  <p:nvPr/>
                </p:nvCxnSpPr>
                <p:spPr>
                  <a:xfrm>
                    <a:off x="6965733" y="2974340"/>
                    <a:ext cx="0" cy="29916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Gerade Verbindung mit Pfeil 58">
                    <a:extLst>
                      <a:ext uri="{FF2B5EF4-FFF2-40B4-BE49-F238E27FC236}">
                        <a16:creationId xmlns:a16="http://schemas.microsoft.com/office/drawing/2014/main" id="{26355D82-860C-488E-88B2-1E0F980F8AB8}"/>
                      </a:ext>
                    </a:extLst>
                  </p:cNvPr>
                  <p:cNvCxnSpPr/>
                  <p:nvPr/>
                </p:nvCxnSpPr>
                <p:spPr>
                  <a:xfrm>
                    <a:off x="6965516" y="3665246"/>
                    <a:ext cx="0" cy="29916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5" name="Gruppieren 54">
                  <a:extLst>
                    <a:ext uri="{FF2B5EF4-FFF2-40B4-BE49-F238E27FC236}">
                      <a16:creationId xmlns:a16="http://schemas.microsoft.com/office/drawing/2014/main" id="{90AA17CC-602B-4111-F09A-BA34ED740387}"/>
                    </a:ext>
                  </a:extLst>
                </p:cNvPr>
                <p:cNvGrpSpPr/>
                <p:nvPr/>
              </p:nvGrpSpPr>
              <p:grpSpPr>
                <a:xfrm>
                  <a:off x="6963962" y="4369138"/>
                  <a:ext cx="217" cy="990071"/>
                  <a:chOff x="6965516" y="2974340"/>
                  <a:chExt cx="217" cy="990071"/>
                </a:xfrm>
              </p:grpSpPr>
              <p:cxnSp>
                <p:nvCxnSpPr>
                  <p:cNvPr id="56" name="Gerade Verbindung mit Pfeil 55">
                    <a:extLst>
                      <a:ext uri="{FF2B5EF4-FFF2-40B4-BE49-F238E27FC236}">
                        <a16:creationId xmlns:a16="http://schemas.microsoft.com/office/drawing/2014/main" id="{F73BB94D-0326-C928-177A-E0275E14F14C}"/>
                      </a:ext>
                    </a:extLst>
                  </p:cNvPr>
                  <p:cNvCxnSpPr/>
                  <p:nvPr/>
                </p:nvCxnSpPr>
                <p:spPr>
                  <a:xfrm>
                    <a:off x="6965733" y="2974340"/>
                    <a:ext cx="0" cy="29916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Gerade Verbindung mit Pfeil 56">
                    <a:extLst>
                      <a:ext uri="{FF2B5EF4-FFF2-40B4-BE49-F238E27FC236}">
                        <a16:creationId xmlns:a16="http://schemas.microsoft.com/office/drawing/2014/main" id="{207C48C8-C75F-1E73-C6E4-09479B4D956C}"/>
                      </a:ext>
                    </a:extLst>
                  </p:cNvPr>
                  <p:cNvCxnSpPr/>
                  <p:nvPr/>
                </p:nvCxnSpPr>
                <p:spPr>
                  <a:xfrm>
                    <a:off x="6965516" y="3665246"/>
                    <a:ext cx="0" cy="29916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051" name="Gruppieren 2050">
              <a:extLst>
                <a:ext uri="{FF2B5EF4-FFF2-40B4-BE49-F238E27FC236}">
                  <a16:creationId xmlns:a16="http://schemas.microsoft.com/office/drawing/2014/main" id="{CE81A900-D220-D95F-DFF6-95FB8C57B6D8}"/>
                </a:ext>
              </a:extLst>
            </p:cNvPr>
            <p:cNvGrpSpPr/>
            <p:nvPr/>
          </p:nvGrpSpPr>
          <p:grpSpPr>
            <a:xfrm>
              <a:off x="7700331" y="2895974"/>
              <a:ext cx="1576467" cy="2495296"/>
              <a:chOff x="1109885" y="2674287"/>
              <a:chExt cx="1576467" cy="2846826"/>
            </a:xfrm>
          </p:grpSpPr>
          <p:sp>
            <p:nvSpPr>
              <p:cNvPr id="2054" name="Textfeld 2053">
                <a:extLst>
                  <a:ext uri="{FF2B5EF4-FFF2-40B4-BE49-F238E27FC236}">
                    <a16:creationId xmlns:a16="http://schemas.microsoft.com/office/drawing/2014/main" id="{7796D8AD-FBB7-20F9-E0FF-5815FD1D75CE}"/>
                  </a:ext>
                </a:extLst>
              </p:cNvPr>
              <p:cNvSpPr txBox="1"/>
              <p:nvPr/>
            </p:nvSpPr>
            <p:spPr>
              <a:xfrm rot="21065851">
                <a:off x="1109885" y="2674287"/>
                <a:ext cx="1249415" cy="4915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/>
                  <a:t>Information aufnehmen</a:t>
                </a:r>
              </a:p>
            </p:txBody>
          </p:sp>
          <p:sp>
            <p:nvSpPr>
              <p:cNvPr id="2055" name="Textfeld 2054">
                <a:extLst>
                  <a:ext uri="{FF2B5EF4-FFF2-40B4-BE49-F238E27FC236}">
                    <a16:creationId xmlns:a16="http://schemas.microsoft.com/office/drawing/2014/main" id="{83CF1AC1-2B45-164D-8D9F-EB3CB96B9DC1}"/>
                  </a:ext>
                </a:extLst>
              </p:cNvPr>
              <p:cNvSpPr txBox="1"/>
              <p:nvPr/>
            </p:nvSpPr>
            <p:spPr>
              <a:xfrm rot="170698">
                <a:off x="1415076" y="4836400"/>
                <a:ext cx="1249415" cy="68471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/>
                  <a:t>sich zusammenziehen/</a:t>
                </a:r>
              </a:p>
              <a:p>
                <a:r>
                  <a:rPr lang="de-DE" sz="1100"/>
                  <a:t>kontrahieren</a:t>
                </a:r>
              </a:p>
            </p:txBody>
          </p:sp>
          <p:sp>
            <p:nvSpPr>
              <p:cNvPr id="2056" name="Textfeld 2055">
                <a:extLst>
                  <a:ext uri="{FF2B5EF4-FFF2-40B4-BE49-F238E27FC236}">
                    <a16:creationId xmlns:a16="http://schemas.microsoft.com/office/drawing/2014/main" id="{CD18C3AC-7C73-B496-34EE-A5E54419B198}"/>
                  </a:ext>
                </a:extLst>
              </p:cNvPr>
              <p:cNvSpPr txBox="1"/>
              <p:nvPr/>
            </p:nvSpPr>
            <p:spPr>
              <a:xfrm>
                <a:off x="1340643" y="4270108"/>
                <a:ext cx="1249414" cy="2984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dirty="0"/>
                  <a:t>bewirken</a:t>
                </a:r>
              </a:p>
            </p:txBody>
          </p:sp>
          <p:sp>
            <p:nvSpPr>
              <p:cNvPr id="2057" name="Textfeld 2056">
                <a:extLst>
                  <a:ext uri="{FF2B5EF4-FFF2-40B4-BE49-F238E27FC236}">
                    <a16:creationId xmlns:a16="http://schemas.microsoft.com/office/drawing/2014/main" id="{C48FAD89-6BE2-38D6-404B-1F98AADD5D1E}"/>
                  </a:ext>
                </a:extLst>
              </p:cNvPr>
              <p:cNvSpPr txBox="1"/>
              <p:nvPr/>
            </p:nvSpPr>
            <p:spPr>
              <a:xfrm rot="20851904">
                <a:off x="1436935" y="3617531"/>
                <a:ext cx="1249417" cy="4915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/>
                  <a:t>Information verarbeiten</a:t>
                </a:r>
              </a:p>
            </p:txBody>
          </p:sp>
          <p:sp>
            <p:nvSpPr>
              <p:cNvPr id="2058" name="Textfeld 2057">
                <a:extLst>
                  <a:ext uri="{FF2B5EF4-FFF2-40B4-BE49-F238E27FC236}">
                    <a16:creationId xmlns:a16="http://schemas.microsoft.com/office/drawing/2014/main" id="{E9B22E33-9265-4F69-F87F-405CC7F442FE}"/>
                  </a:ext>
                </a:extLst>
              </p:cNvPr>
              <p:cNvSpPr txBox="1"/>
              <p:nvPr/>
            </p:nvSpPr>
            <p:spPr>
              <a:xfrm rot="21354122">
                <a:off x="1274835" y="3201854"/>
                <a:ext cx="1057402" cy="4915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 dirty="0"/>
                  <a:t>Information weiterleiten</a:t>
                </a:r>
              </a:p>
            </p:txBody>
          </p:sp>
        </p:grpSp>
        <p:sp>
          <p:nvSpPr>
            <p:cNvPr id="2059" name="Textfeld 2058">
              <a:extLst>
                <a:ext uri="{FF2B5EF4-FFF2-40B4-BE49-F238E27FC236}">
                  <a16:creationId xmlns:a16="http://schemas.microsoft.com/office/drawing/2014/main" id="{61883AF0-BCBA-4060-0471-0CB69422F58A}"/>
                </a:ext>
              </a:extLst>
            </p:cNvPr>
            <p:cNvSpPr txBox="1"/>
            <p:nvPr/>
          </p:nvSpPr>
          <p:spPr>
            <a:xfrm rot="170698">
              <a:off x="6397999" y="6123538"/>
              <a:ext cx="1249415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100"/>
                <a:t>Sehnerv</a:t>
              </a:r>
            </a:p>
          </p:txBody>
        </p:sp>
        <p:sp>
          <p:nvSpPr>
            <p:cNvPr id="2060" name="Textfeld 2059">
              <a:extLst>
                <a:ext uri="{FF2B5EF4-FFF2-40B4-BE49-F238E27FC236}">
                  <a16:creationId xmlns:a16="http://schemas.microsoft.com/office/drawing/2014/main" id="{32E1B1ED-7223-A681-8CCA-0479EA433C77}"/>
                </a:ext>
              </a:extLst>
            </p:cNvPr>
            <p:cNvSpPr txBox="1"/>
            <p:nvPr/>
          </p:nvSpPr>
          <p:spPr>
            <a:xfrm rot="170698">
              <a:off x="7122661" y="5634723"/>
              <a:ext cx="1249415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100"/>
                <a:t>Auge</a:t>
              </a:r>
            </a:p>
          </p:txBody>
        </p:sp>
        <p:sp>
          <p:nvSpPr>
            <p:cNvPr id="2061" name="Textfeld 2060">
              <a:extLst>
                <a:ext uri="{FF2B5EF4-FFF2-40B4-BE49-F238E27FC236}">
                  <a16:creationId xmlns:a16="http://schemas.microsoft.com/office/drawing/2014/main" id="{E98AB3C2-5E4F-8EC1-6227-C1C2EFD1B510}"/>
                </a:ext>
              </a:extLst>
            </p:cNvPr>
            <p:cNvSpPr txBox="1"/>
            <p:nvPr/>
          </p:nvSpPr>
          <p:spPr>
            <a:xfrm rot="170698">
              <a:off x="7658859" y="6009790"/>
              <a:ext cx="1249415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100"/>
                <a:t>Gehirn</a:t>
              </a:r>
            </a:p>
          </p:txBody>
        </p:sp>
        <p:sp>
          <p:nvSpPr>
            <p:cNvPr id="2062" name="Textfeld 2061">
              <a:extLst>
                <a:ext uri="{FF2B5EF4-FFF2-40B4-BE49-F238E27FC236}">
                  <a16:creationId xmlns:a16="http://schemas.microsoft.com/office/drawing/2014/main" id="{6E15208F-43A5-6CCE-0D9C-45A2BC57828A}"/>
                </a:ext>
              </a:extLst>
            </p:cNvPr>
            <p:cNvSpPr txBox="1"/>
            <p:nvPr/>
          </p:nvSpPr>
          <p:spPr>
            <a:xfrm rot="170698">
              <a:off x="6599775" y="2830447"/>
              <a:ext cx="1249415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100"/>
                <a:t>motorischer Nerv</a:t>
              </a:r>
            </a:p>
          </p:txBody>
        </p:sp>
        <p:sp>
          <p:nvSpPr>
            <p:cNvPr id="2063" name="Textfeld 2062">
              <a:extLst>
                <a:ext uri="{FF2B5EF4-FFF2-40B4-BE49-F238E27FC236}">
                  <a16:creationId xmlns:a16="http://schemas.microsoft.com/office/drawing/2014/main" id="{89A4B9EE-D144-9065-8FA7-B8FE470D55A2}"/>
                </a:ext>
              </a:extLst>
            </p:cNvPr>
            <p:cNvSpPr txBox="1"/>
            <p:nvPr/>
          </p:nvSpPr>
          <p:spPr>
            <a:xfrm rot="170698">
              <a:off x="6681299" y="4819398"/>
              <a:ext cx="1249415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100"/>
                <a:t>Muskelfaser</a:t>
              </a:r>
            </a:p>
          </p:txBody>
        </p:sp>
      </p:grpSp>
      <p:pic>
        <p:nvPicPr>
          <p:cNvPr id="2065" name="Grafik 2064">
            <a:extLst>
              <a:ext uri="{FF2B5EF4-FFF2-40B4-BE49-F238E27FC236}">
                <a16:creationId xmlns:a16="http://schemas.microsoft.com/office/drawing/2014/main" id="{9C830424-3C6A-947B-C148-45F13A20B9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621" y="410406"/>
            <a:ext cx="1228997" cy="1098944"/>
          </a:xfrm>
          <a:prstGeom prst="rect">
            <a:avLst/>
          </a:prstGeom>
        </p:spPr>
      </p:pic>
      <p:sp>
        <p:nvSpPr>
          <p:cNvPr id="2066" name="Träne 2065">
            <a:extLst>
              <a:ext uri="{FF2B5EF4-FFF2-40B4-BE49-F238E27FC236}">
                <a16:creationId xmlns:a16="http://schemas.microsoft.com/office/drawing/2014/main" id="{824B9724-F03A-7E3A-8966-E819A9A30DF2}"/>
              </a:ext>
            </a:extLst>
          </p:cNvPr>
          <p:cNvSpPr/>
          <p:nvPr/>
        </p:nvSpPr>
        <p:spPr>
          <a:xfrm rot="2530698">
            <a:off x="1176097" y="653029"/>
            <a:ext cx="1135148" cy="1257156"/>
          </a:xfrm>
          <a:prstGeom prst="teardro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67" name="Textfeld 2066">
            <a:extLst>
              <a:ext uri="{FF2B5EF4-FFF2-40B4-BE49-F238E27FC236}">
                <a16:creationId xmlns:a16="http://schemas.microsoft.com/office/drawing/2014/main" id="{09FE9E72-3955-4588-075A-918414A253BD}"/>
              </a:ext>
            </a:extLst>
          </p:cNvPr>
          <p:cNvSpPr txBox="1"/>
          <p:nvPr/>
        </p:nvSpPr>
        <p:spPr>
          <a:xfrm>
            <a:off x="1259343" y="858399"/>
            <a:ext cx="1090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/>
              <a:t>Und was passiert dabei in unserem Körper?</a:t>
            </a:r>
          </a:p>
        </p:txBody>
      </p:sp>
    </p:spTree>
    <p:extLst>
      <p:ext uri="{BB962C8B-B14F-4D97-AF65-F5344CB8AC3E}">
        <p14:creationId xmlns:p14="http://schemas.microsoft.com/office/powerpoint/2010/main" val="2300273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06AA91E-C976-441A-8321-6A25C90CF59F}"/>
              </a:ext>
            </a:extLst>
          </p:cNvPr>
          <p:cNvSpPr txBox="1"/>
          <p:nvPr/>
        </p:nvSpPr>
        <p:spPr>
          <a:xfrm>
            <a:off x="385665" y="196062"/>
            <a:ext cx="6498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/>
              <a:t>Einführung in das Thema Nervensystem (Lösung)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D3E5058-8336-4411-A1D6-362A512AEF0C}"/>
              </a:ext>
            </a:extLst>
          </p:cNvPr>
          <p:cNvSpPr txBox="1"/>
          <p:nvPr/>
        </p:nvSpPr>
        <p:spPr>
          <a:xfrm>
            <a:off x="385665" y="736124"/>
            <a:ext cx="57103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/>
              <a:t>Lineal-Challenge</a:t>
            </a:r>
          </a:p>
          <a:p>
            <a:endParaRPr lang="de-CH" sz="1200" b="1" dirty="0"/>
          </a:p>
          <a:p>
            <a:r>
              <a:rPr lang="de-CH" sz="1200" dirty="0"/>
              <a:t>Ihr arbeitet in Zweiergruppen. Führt pro Gruppe folgenden Versuch mit einem 30-cm Lineal durch. Wichtig dabei ist: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/>
              <a:t>der Unterarm der Versuchsperson (Person A) liegt auf einer Tischkante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/>
              <a:t>die Hand ragt über die Tischkante hinaus und ist geöffnet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/>
              <a:t>Die Unterkante des Lineals ist auf Höhe der Hand (siehe Abbildung). </a:t>
            </a:r>
            <a:endParaRPr lang="de-CH" sz="12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CH" sz="1200" i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88647BA-C32F-4AED-9C37-1665F050E3F5}"/>
              </a:ext>
            </a:extLst>
          </p:cNvPr>
          <p:cNvSpPr txBox="1"/>
          <p:nvPr/>
        </p:nvSpPr>
        <p:spPr>
          <a:xfrm>
            <a:off x="425758" y="2244229"/>
            <a:ext cx="599996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 dirty="0"/>
              <a:t>Aufgaben</a:t>
            </a:r>
          </a:p>
          <a:p>
            <a:endParaRPr lang="de-DE" sz="800" dirty="0"/>
          </a:p>
          <a:p>
            <a:pPr marL="228600" indent="-228600">
              <a:buFont typeface="+mj-lt"/>
              <a:buAutoNum type="arabicParenR"/>
            </a:pPr>
            <a:r>
              <a:rPr lang="de-DE" sz="1200" dirty="0"/>
              <a:t>Führt das Experiment zu zweit durch: Person B lässt das Lineal unangekündigt fallen, Person A versucht, das Lineal so schnell wie möglich zu fangen. </a:t>
            </a:r>
          </a:p>
          <a:p>
            <a:pPr marL="228600" indent="-228600">
              <a:buFont typeface="+mj-lt"/>
              <a:buAutoNum type="arabicParenR"/>
            </a:pPr>
            <a:r>
              <a:rPr lang="de-DE" sz="1200" dirty="0"/>
              <a:t>Lest dann ab, bei welcher cm-Markierung die Oberkante der Hand von Person A liegt. </a:t>
            </a:r>
          </a:p>
          <a:p>
            <a:pPr marL="228600" indent="-228600">
              <a:buFont typeface="+mj-lt"/>
              <a:buAutoNum type="arabicParenR"/>
            </a:pPr>
            <a:r>
              <a:rPr lang="de-DE" sz="1200" dirty="0"/>
              <a:t>Führt das Experiment dreimal hintereinander durch und notiert die Werte in einer Tabelle.</a:t>
            </a:r>
            <a:endParaRPr lang="de-DE" sz="1200" dirty="0">
              <a:solidFill>
                <a:srgbClr val="FF0000"/>
              </a:solidFill>
            </a:endParaRPr>
          </a:p>
          <a:p>
            <a:pPr marL="228600" indent="-228600">
              <a:buFont typeface="+mj-lt"/>
              <a:buAutoNum type="arabicParenR"/>
            </a:pPr>
            <a:r>
              <a:rPr lang="de-DE" sz="1200" dirty="0"/>
              <a:t>Diskutiert mit eurem*</a:t>
            </a:r>
            <a:r>
              <a:rPr lang="de-DE" sz="1200" dirty="0" err="1"/>
              <a:t>r</a:t>
            </a:r>
            <a:r>
              <a:rPr lang="de-DE" sz="1200" dirty="0"/>
              <a:t> Partner*in und findet mögliche Erklärungen für die unterschiedlichen Ergebnisse. (Mögliche Lösungen: Lerneffekt, unterschiedliche Genetik, unterschiedliches Training)</a:t>
            </a:r>
          </a:p>
          <a:p>
            <a:pPr marL="228600" indent="-228600">
              <a:buFont typeface="+mj-lt"/>
              <a:buAutoNum type="arabicParenR"/>
            </a:pPr>
            <a:r>
              <a:rPr lang="de-DE" sz="1200" dirty="0"/>
              <a:t>Überlegt gemeinsam, was im Körper abläuft, wenn das Lineal gefangen wird; formuliert mündlich Erklärungsvorschläge (Plenum).</a:t>
            </a:r>
          </a:p>
          <a:p>
            <a:pPr marL="182563" indent="-182563"/>
            <a:endParaRPr lang="de-DE" sz="1200" dirty="0"/>
          </a:p>
          <a:p>
            <a:pPr marL="182563" indent="-182563"/>
            <a:r>
              <a:rPr lang="de-DE" sz="1200" dirty="0"/>
              <a:t>6) Benennt die Körperstrukturen, die direkt an der Reaktion beteiligt sind. Tragt diese in die Kästchen ein. Beschriftet die Prozesspfeile mit Verben.</a:t>
            </a:r>
          </a:p>
          <a:p>
            <a:pPr marL="182563" indent="-182563"/>
            <a:r>
              <a:rPr lang="de-DE" sz="1200" dirty="0"/>
              <a:t>7) Schreibe einen zusammenhängenden Text des ablaufenden Prozesses. Formuliere die Sätze in der </a:t>
            </a:r>
            <a:r>
              <a:rPr lang="de-DE" sz="1200" b="1" dirty="0"/>
              <a:t>Passivform</a:t>
            </a:r>
            <a:r>
              <a:rPr lang="de-DE" sz="1200" dirty="0"/>
              <a:t>. Verwendet das vorgegebene Diagramm</a:t>
            </a:r>
          </a:p>
          <a:p>
            <a:pPr marL="182563" indent="-182563"/>
            <a:r>
              <a:rPr lang="de-DE" sz="1200" dirty="0"/>
              <a:t>8) Stellt eure Texte im Plenum dar.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D4DB719-0AC0-4CF3-5210-23E0B14A5A4E}"/>
              </a:ext>
            </a:extLst>
          </p:cNvPr>
          <p:cNvSpPr txBox="1"/>
          <p:nvPr/>
        </p:nvSpPr>
        <p:spPr>
          <a:xfrm>
            <a:off x="5536937" y="1727619"/>
            <a:ext cx="6960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0-cm-Marke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DE165E-18C3-D36A-1DE3-821A96D08CE8}"/>
              </a:ext>
            </a:extLst>
          </p:cNvPr>
          <p:cNvSpPr txBox="1"/>
          <p:nvPr/>
        </p:nvSpPr>
        <p:spPr>
          <a:xfrm>
            <a:off x="5511289" y="237821"/>
            <a:ext cx="7473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30-cm-Marke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9CA44FF5-072B-E307-49FF-9CF39D1047EC}"/>
              </a:ext>
            </a:extLst>
          </p:cNvPr>
          <p:cNvSpPr/>
          <p:nvPr/>
        </p:nvSpPr>
        <p:spPr>
          <a:xfrm>
            <a:off x="8051575" y="1715512"/>
            <a:ext cx="631179" cy="749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62F8AC60-548C-EF10-5E06-6B165E347320}"/>
              </a:ext>
            </a:extLst>
          </p:cNvPr>
          <p:cNvSpPr txBox="1"/>
          <p:nvPr/>
        </p:nvSpPr>
        <p:spPr>
          <a:xfrm>
            <a:off x="6447514" y="2330487"/>
            <a:ext cx="7473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/>
              <a:t>Abbildung 1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1FEED27C-F5CB-B2DF-556D-9520C3717E67}"/>
              </a:ext>
            </a:extLst>
          </p:cNvPr>
          <p:cNvSpPr txBox="1"/>
          <p:nvPr/>
        </p:nvSpPr>
        <p:spPr>
          <a:xfrm>
            <a:off x="8044877" y="2609948"/>
            <a:ext cx="7473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/>
              <a:t>Abbildung 2</a:t>
            </a:r>
          </a:p>
        </p:txBody>
      </p:sp>
      <p:pic>
        <p:nvPicPr>
          <p:cNvPr id="2065" name="Grafik 2064">
            <a:extLst>
              <a:ext uri="{FF2B5EF4-FFF2-40B4-BE49-F238E27FC236}">
                <a16:creationId xmlns:a16="http://schemas.microsoft.com/office/drawing/2014/main" id="{9C830424-3C6A-947B-C148-45F13A20B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745" y="5361861"/>
            <a:ext cx="1228997" cy="1098944"/>
          </a:xfrm>
          <a:prstGeom prst="rect">
            <a:avLst/>
          </a:prstGeom>
        </p:spPr>
      </p:pic>
      <p:sp>
        <p:nvSpPr>
          <p:cNvPr id="2066" name="Träne 2065">
            <a:extLst>
              <a:ext uri="{FF2B5EF4-FFF2-40B4-BE49-F238E27FC236}">
                <a16:creationId xmlns:a16="http://schemas.microsoft.com/office/drawing/2014/main" id="{824B9724-F03A-7E3A-8966-E819A9A30DF2}"/>
              </a:ext>
            </a:extLst>
          </p:cNvPr>
          <p:cNvSpPr/>
          <p:nvPr/>
        </p:nvSpPr>
        <p:spPr>
          <a:xfrm rot="2530698">
            <a:off x="5967221" y="5604484"/>
            <a:ext cx="1135148" cy="1257156"/>
          </a:xfrm>
          <a:prstGeom prst="teardro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67" name="Textfeld 2066">
            <a:extLst>
              <a:ext uri="{FF2B5EF4-FFF2-40B4-BE49-F238E27FC236}">
                <a16:creationId xmlns:a16="http://schemas.microsoft.com/office/drawing/2014/main" id="{09FE9E72-3955-4588-075A-918414A253BD}"/>
              </a:ext>
            </a:extLst>
          </p:cNvPr>
          <p:cNvSpPr txBox="1"/>
          <p:nvPr/>
        </p:nvSpPr>
        <p:spPr>
          <a:xfrm>
            <a:off x="6064738" y="5801217"/>
            <a:ext cx="1090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/>
              <a:t>Und was passiert dabei in unserem Körper?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55036C6-1193-CDB9-901F-4A8221017046}"/>
              </a:ext>
            </a:extLst>
          </p:cNvPr>
          <p:cNvGrpSpPr/>
          <p:nvPr/>
        </p:nvGrpSpPr>
        <p:grpSpPr>
          <a:xfrm>
            <a:off x="8850485" y="2703171"/>
            <a:ext cx="2920123" cy="4154829"/>
            <a:chOff x="5510705" y="2382731"/>
            <a:chExt cx="2920123" cy="372919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D57617B7-526C-C2B6-83D6-D9982D3C0522}"/>
                </a:ext>
              </a:extLst>
            </p:cNvPr>
            <p:cNvSpPr/>
            <p:nvPr/>
          </p:nvSpPr>
          <p:spPr>
            <a:xfrm>
              <a:off x="5510705" y="2382731"/>
              <a:ext cx="2920123" cy="37291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43350E6F-74CA-0795-2724-780911A9F9B6}"/>
                </a:ext>
              </a:extLst>
            </p:cNvPr>
            <p:cNvGrpSpPr/>
            <p:nvPr/>
          </p:nvGrpSpPr>
          <p:grpSpPr>
            <a:xfrm>
              <a:off x="6307692" y="2649653"/>
              <a:ext cx="1329365" cy="2927936"/>
              <a:chOff x="6307692" y="2649653"/>
              <a:chExt cx="1329365" cy="2927936"/>
            </a:xfrm>
          </p:grpSpPr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68B2E3A8-6583-DD75-C106-C2FAA9771193}"/>
                  </a:ext>
                </a:extLst>
              </p:cNvPr>
              <p:cNvSpPr txBox="1"/>
              <p:nvPr/>
            </p:nvSpPr>
            <p:spPr>
              <a:xfrm>
                <a:off x="6320976" y="4033309"/>
                <a:ext cx="1316081" cy="26160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/>
                  <a:t>Gehirn</a:t>
                </a: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EA6FC742-7610-5577-9BAE-D589C7730818}"/>
                  </a:ext>
                </a:extLst>
              </p:cNvPr>
              <p:cNvSpPr txBox="1"/>
              <p:nvPr/>
            </p:nvSpPr>
            <p:spPr>
              <a:xfrm>
                <a:off x="6307692" y="3341481"/>
                <a:ext cx="1316082" cy="2616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/>
                  <a:t>Sehnerv</a:t>
                </a:r>
              </a:p>
            </p:txBody>
          </p: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9679658-9035-D729-0BFC-7E7151BAA3DC}"/>
                  </a:ext>
                </a:extLst>
              </p:cNvPr>
              <p:cNvSpPr txBox="1"/>
              <p:nvPr/>
            </p:nvSpPr>
            <p:spPr>
              <a:xfrm>
                <a:off x="6329225" y="4725136"/>
                <a:ext cx="1307832" cy="2348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/>
                  <a:t>Motorischer Nerv</a:t>
                </a: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03647A45-996B-7AF4-3EDB-FEF1E75F998D}"/>
                  </a:ext>
                </a:extLst>
              </p:cNvPr>
              <p:cNvSpPr txBox="1"/>
              <p:nvPr/>
            </p:nvSpPr>
            <p:spPr>
              <a:xfrm>
                <a:off x="6312726" y="2649653"/>
                <a:ext cx="1316082" cy="2616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/>
                  <a:t>Auge</a:t>
                </a: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E15FE8A1-5C50-C539-FD51-6465C6883780}"/>
                  </a:ext>
                </a:extLst>
              </p:cNvPr>
              <p:cNvSpPr txBox="1"/>
              <p:nvPr/>
            </p:nvSpPr>
            <p:spPr>
              <a:xfrm>
                <a:off x="6312726" y="5342779"/>
                <a:ext cx="1316080" cy="2348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100"/>
                  <a:t>Muskelfaser</a:t>
                </a:r>
              </a:p>
            </p:txBody>
          </p:sp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31572212-8E84-5608-1A3B-C60535978D62}"/>
                  </a:ext>
                </a:extLst>
              </p:cNvPr>
              <p:cNvGrpSpPr/>
              <p:nvPr/>
            </p:nvGrpSpPr>
            <p:grpSpPr>
              <a:xfrm>
                <a:off x="6965516" y="2974340"/>
                <a:ext cx="217" cy="990071"/>
                <a:chOff x="6965516" y="2974340"/>
                <a:chExt cx="217" cy="990071"/>
              </a:xfrm>
            </p:grpSpPr>
            <p:cxnSp>
              <p:nvCxnSpPr>
                <p:cNvPr id="22" name="Gerade Verbindung mit Pfeil 21">
                  <a:extLst>
                    <a:ext uri="{FF2B5EF4-FFF2-40B4-BE49-F238E27FC236}">
                      <a16:creationId xmlns:a16="http://schemas.microsoft.com/office/drawing/2014/main" id="{68440769-226C-8D16-12AE-134E850CF8CC}"/>
                    </a:ext>
                  </a:extLst>
                </p:cNvPr>
                <p:cNvCxnSpPr/>
                <p:nvPr/>
              </p:nvCxnSpPr>
              <p:spPr>
                <a:xfrm>
                  <a:off x="6965733" y="2974340"/>
                  <a:ext cx="0" cy="29916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Gerade Verbindung mit Pfeil 22">
                  <a:extLst>
                    <a:ext uri="{FF2B5EF4-FFF2-40B4-BE49-F238E27FC236}">
                      <a16:creationId xmlns:a16="http://schemas.microsoft.com/office/drawing/2014/main" id="{16B0FEB7-882B-55A9-C8C4-E792F0674FD1}"/>
                    </a:ext>
                  </a:extLst>
                </p:cNvPr>
                <p:cNvCxnSpPr/>
                <p:nvPr/>
              </p:nvCxnSpPr>
              <p:spPr>
                <a:xfrm>
                  <a:off x="6965516" y="3665246"/>
                  <a:ext cx="0" cy="29916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869D75EA-0AC1-15B5-E786-F44BD2FC470A}"/>
                  </a:ext>
                </a:extLst>
              </p:cNvPr>
              <p:cNvGrpSpPr/>
              <p:nvPr/>
            </p:nvGrpSpPr>
            <p:grpSpPr>
              <a:xfrm>
                <a:off x="6963962" y="4369138"/>
                <a:ext cx="217" cy="990071"/>
                <a:chOff x="6965516" y="2974340"/>
                <a:chExt cx="217" cy="990071"/>
              </a:xfrm>
            </p:grpSpPr>
            <p:cxnSp>
              <p:nvCxnSpPr>
                <p:cNvPr id="20" name="Gerade Verbindung mit Pfeil 19">
                  <a:extLst>
                    <a:ext uri="{FF2B5EF4-FFF2-40B4-BE49-F238E27FC236}">
                      <a16:creationId xmlns:a16="http://schemas.microsoft.com/office/drawing/2014/main" id="{FCD63431-EE5F-517B-9523-6CF4A5A692BD}"/>
                    </a:ext>
                  </a:extLst>
                </p:cNvPr>
                <p:cNvCxnSpPr/>
                <p:nvPr/>
              </p:nvCxnSpPr>
              <p:spPr>
                <a:xfrm>
                  <a:off x="6965733" y="2974340"/>
                  <a:ext cx="0" cy="29916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Gerade Verbindung mit Pfeil 20">
                  <a:extLst>
                    <a:ext uri="{FF2B5EF4-FFF2-40B4-BE49-F238E27FC236}">
                      <a16:creationId xmlns:a16="http://schemas.microsoft.com/office/drawing/2014/main" id="{DF7A6AB6-0EE0-A246-FEDC-4D8680347C65}"/>
                    </a:ext>
                  </a:extLst>
                </p:cNvPr>
                <p:cNvCxnSpPr/>
                <p:nvPr/>
              </p:nvCxnSpPr>
              <p:spPr>
                <a:xfrm>
                  <a:off x="6965516" y="3665246"/>
                  <a:ext cx="0" cy="29916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364B787-0F82-FB73-439F-D7D91610FC5F}"/>
              </a:ext>
            </a:extLst>
          </p:cNvPr>
          <p:cNvGrpSpPr/>
          <p:nvPr/>
        </p:nvGrpSpPr>
        <p:grpSpPr>
          <a:xfrm>
            <a:off x="10208752" y="3269679"/>
            <a:ext cx="1428076" cy="3607224"/>
            <a:chOff x="5494409" y="3029856"/>
            <a:chExt cx="1428076" cy="3607224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4E3B4CAB-E821-B9EF-AD2B-5FCE82FB2705}"/>
                </a:ext>
              </a:extLst>
            </p:cNvPr>
            <p:cNvSpPr txBox="1"/>
            <p:nvPr/>
          </p:nvSpPr>
          <p:spPr>
            <a:xfrm>
              <a:off x="5639928" y="3029856"/>
              <a:ext cx="1249415" cy="4308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100" dirty="0"/>
                <a:t>Information aufnehmen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C25CD16A-9049-1B32-3458-AEB605056E0D}"/>
                </a:ext>
              </a:extLst>
            </p:cNvPr>
            <p:cNvSpPr txBox="1"/>
            <p:nvPr/>
          </p:nvSpPr>
          <p:spPr>
            <a:xfrm>
              <a:off x="5494409" y="6036916"/>
              <a:ext cx="1249415" cy="6001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100"/>
                <a:t>sich zusammenziehen/ kontrahieren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431FC038-642B-C08A-2E3B-B834698EE0DD}"/>
                </a:ext>
              </a:extLst>
            </p:cNvPr>
            <p:cNvSpPr txBox="1"/>
            <p:nvPr/>
          </p:nvSpPr>
          <p:spPr>
            <a:xfrm>
              <a:off x="5613311" y="5347604"/>
              <a:ext cx="1249414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100"/>
                <a:t>bewirken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899D331A-79DE-FEDF-AFF1-45800684704E}"/>
                </a:ext>
              </a:extLst>
            </p:cNvPr>
            <p:cNvSpPr txBox="1"/>
            <p:nvPr/>
          </p:nvSpPr>
          <p:spPr>
            <a:xfrm>
              <a:off x="5673068" y="4653597"/>
              <a:ext cx="1249417" cy="4308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100"/>
                <a:t>Information verarbeiten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DE83B636-C9CA-A55C-6D98-BFCD65B4EB09}"/>
                </a:ext>
              </a:extLst>
            </p:cNvPr>
            <p:cNvSpPr txBox="1"/>
            <p:nvPr/>
          </p:nvSpPr>
          <p:spPr>
            <a:xfrm>
              <a:off x="5631339" y="3846754"/>
              <a:ext cx="1096525" cy="4308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100"/>
                <a:t>Information weiterleiten</a:t>
              </a:r>
            </a:p>
          </p:txBody>
        </p:sp>
      </p:grpSp>
      <p:pic>
        <p:nvPicPr>
          <p:cNvPr id="32" name="Grafik 31">
            <a:extLst>
              <a:ext uri="{FF2B5EF4-FFF2-40B4-BE49-F238E27FC236}">
                <a16:creationId xmlns:a16="http://schemas.microsoft.com/office/drawing/2014/main" id="{B1585F52-4DB5-921F-D864-0859801590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4" t="2859" r="4104" b="1168"/>
          <a:stretch/>
        </p:blipFill>
        <p:spPr>
          <a:xfrm>
            <a:off x="6493863" y="97589"/>
            <a:ext cx="1228996" cy="2177965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7581AE5-6667-FFBE-907C-8FC0583BFA63}"/>
              </a:ext>
            </a:extLst>
          </p:cNvPr>
          <p:cNvCxnSpPr>
            <a:cxnSpLocks/>
          </p:cNvCxnSpPr>
          <p:nvPr/>
        </p:nvCxnSpPr>
        <p:spPr>
          <a:xfrm>
            <a:off x="6270289" y="1824095"/>
            <a:ext cx="713294" cy="0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9DF0EDD5-59AE-C1CA-7AA4-375884A2ECC3}"/>
              </a:ext>
            </a:extLst>
          </p:cNvPr>
          <p:cNvCxnSpPr>
            <a:cxnSpLocks/>
          </p:cNvCxnSpPr>
          <p:nvPr/>
        </p:nvCxnSpPr>
        <p:spPr>
          <a:xfrm>
            <a:off x="6204667" y="358717"/>
            <a:ext cx="713294" cy="0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14BCF128-0848-034B-0C6A-72DF710AF966}"/>
              </a:ext>
            </a:extLst>
          </p:cNvPr>
          <p:cNvGrpSpPr/>
          <p:nvPr/>
        </p:nvGrpSpPr>
        <p:grpSpPr>
          <a:xfrm>
            <a:off x="8085480" y="150832"/>
            <a:ext cx="3924191" cy="2308948"/>
            <a:chOff x="6009518" y="111275"/>
            <a:chExt cx="5898655" cy="324238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0C7971D-23FD-B1C7-BC6B-43BC9C077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85" t="607" r="665" b="-1485"/>
            <a:stretch/>
          </p:blipFill>
          <p:spPr>
            <a:xfrm>
              <a:off x="6935619" y="156851"/>
              <a:ext cx="3148836" cy="2648761"/>
            </a:xfrm>
            <a:prstGeom prst="rect">
              <a:avLst/>
            </a:prstGeom>
          </p:spPr>
        </p:pic>
        <p:sp>
          <p:nvSpPr>
            <p:cNvPr id="10" name="Träne 9">
              <a:extLst>
                <a:ext uri="{FF2B5EF4-FFF2-40B4-BE49-F238E27FC236}">
                  <a16:creationId xmlns:a16="http://schemas.microsoft.com/office/drawing/2014/main" id="{DCD61E11-0640-B6E7-DD60-B7516F585E8C}"/>
                </a:ext>
              </a:extLst>
            </p:cNvPr>
            <p:cNvSpPr/>
            <p:nvPr/>
          </p:nvSpPr>
          <p:spPr>
            <a:xfrm rot="12664623">
              <a:off x="6009518" y="111275"/>
              <a:ext cx="1203561" cy="1899871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  <a:alpha val="7291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CEB57EF6-6F0D-97BD-A2E6-F835AB1DBCE0}"/>
                </a:ext>
              </a:extLst>
            </p:cNvPr>
            <p:cNvSpPr txBox="1"/>
            <p:nvPr/>
          </p:nvSpPr>
          <p:spPr>
            <a:xfrm>
              <a:off x="6233232" y="738550"/>
              <a:ext cx="8414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/>
                <a:t>Fang!!</a:t>
              </a:r>
            </a:p>
          </p:txBody>
        </p:sp>
        <p:sp>
          <p:nvSpPr>
            <p:cNvPr id="33" name="Träne 32">
              <a:extLst>
                <a:ext uri="{FF2B5EF4-FFF2-40B4-BE49-F238E27FC236}">
                  <a16:creationId xmlns:a16="http://schemas.microsoft.com/office/drawing/2014/main" id="{5C9E5D74-549E-E1EF-4600-ACF83212906B}"/>
                </a:ext>
              </a:extLst>
            </p:cNvPr>
            <p:cNvSpPr/>
            <p:nvPr/>
          </p:nvSpPr>
          <p:spPr>
            <a:xfrm rot="6784737">
              <a:off x="10356457" y="400695"/>
              <a:ext cx="1203561" cy="1899871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  <a:alpha val="7291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9D3A186E-3620-67D0-E3FD-B907E6AF43A4}"/>
                </a:ext>
              </a:extLst>
            </p:cNvPr>
            <p:cNvSpPr txBox="1"/>
            <p:nvPr/>
          </p:nvSpPr>
          <p:spPr>
            <a:xfrm>
              <a:off x="10312308" y="1150575"/>
              <a:ext cx="11022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/>
                <a:t>Reaktion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AFB9441-5836-B177-CE43-0D9C7F7D41DB}"/>
                </a:ext>
              </a:extLst>
            </p:cNvPr>
            <p:cNvSpPr txBox="1"/>
            <p:nvPr/>
          </p:nvSpPr>
          <p:spPr>
            <a:xfrm>
              <a:off x="8149769" y="2707331"/>
              <a:ext cx="28568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/>
                <a:t>©</a:t>
              </a:r>
              <a:r>
                <a:rPr lang="de-DE" sz="900" dirty="0" err="1"/>
                <a:t>Thirunavukkarasye-Raveendran</a:t>
              </a:r>
              <a:r>
                <a:rPr lang="de-DE" sz="900" dirty="0"/>
                <a:t>, CC BY-SA 4.0 &lt;https://</a:t>
              </a:r>
            </a:p>
            <a:p>
              <a:r>
                <a:rPr lang="de-DE" sz="900" dirty="0" err="1"/>
                <a:t>creativecommons.org</a:t>
              </a:r>
              <a:r>
                <a:rPr lang="de-DE" sz="900" dirty="0"/>
                <a:t>/</a:t>
              </a:r>
            </a:p>
            <a:p>
              <a:r>
                <a:rPr lang="de-DE" sz="900" dirty="0" err="1"/>
                <a:t>licenses</a:t>
              </a:r>
              <a:r>
                <a:rPr lang="de-DE" sz="900" dirty="0"/>
                <a:t>/</a:t>
              </a:r>
              <a:r>
                <a:rPr lang="de-DE" sz="900" dirty="0" err="1"/>
                <a:t>by-sa</a:t>
              </a:r>
              <a:r>
                <a:rPr lang="de-DE" sz="900" dirty="0"/>
                <a:t>/4.0&gt;, v</a:t>
              </a:r>
            </a:p>
            <a:p>
              <a:r>
                <a:rPr lang="de-DE" sz="900" dirty="0" err="1"/>
                <a:t>ia</a:t>
              </a:r>
              <a:r>
                <a:rPr lang="de-DE" sz="900" dirty="0"/>
                <a:t> Wikimedia Commons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918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DD64186320F034D96DF7923188D52B4" ma:contentTypeVersion="19" ma:contentTypeDescription="Ein neues Dokument erstellen." ma:contentTypeScope="" ma:versionID="a1028d19c186a3217d132f9d198def45">
  <xsd:schema xmlns:xsd="http://www.w3.org/2001/XMLSchema" xmlns:xs="http://www.w3.org/2001/XMLSchema" xmlns:p="http://schemas.microsoft.com/office/2006/metadata/properties" xmlns:ns2="3b7bdf44-c9f6-4e8a-b11e-38f1350b0e6e" xmlns:ns3="c72df712-2aa3-4210-9adc-1892eb12471a" targetNamespace="http://schemas.microsoft.com/office/2006/metadata/properties" ma:root="true" ma:fieldsID="abafeaa9a534ccaca465191de0319517" ns2:_="" ns3:_="">
    <xsd:import namespace="3b7bdf44-c9f6-4e8a-b11e-38f1350b0e6e"/>
    <xsd:import namespace="c72df712-2aa3-4210-9adc-1892eb12471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Zielgruppen" minOccurs="0"/>
                <xsd:element ref="ns3:_ModernAudienceTargetUserField" minOccurs="0"/>
                <xsd:element ref="ns3:_ModernAudienceAadObjectIds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7bdf44-c9f6-4e8a-b11e-38f1350b0e6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dexed="true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5" nillable="true" ma:displayName="Taxonomy Catch All Column" ma:hidden="true" ma:list="{9d09337e-07c5-47c2-a1d3-2e749f4da68e}" ma:internalName="TaxCatchAll" ma:showField="CatchAllData" ma:web="3b7bdf44-c9f6-4e8a-b11e-38f1350b0e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df712-2aa3-4210-9adc-1892eb1247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Bildmarkierungen" ma:readOnly="false" ma:fieldId="{5cf76f15-5ced-4ddc-b409-7134ff3c332f}" ma:taxonomyMulti="true" ma:sspId="261aa062-f5c6-4e15-b0ce-babc8f52b4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Zielgruppen" ma:index="24" nillable="true" ma:displayName="Zielgruppen" ma:internalName="Zielgruppen">
      <xsd:simpleType>
        <xsd:restriction base="dms:Unknown"/>
      </xsd:simpleType>
    </xsd:element>
    <xsd:element name="_ModernAudienceTargetUserField" ma:index="25" nillable="true" ma:displayName="Benutzergruppe" ma:list="UserInfo" ma:SharePointGroup="0" ma:internalName="_ModernAudienceTargetUserField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ModernAudienceAadObjectIds" ma:index="26" nillable="true" ma:displayName="Benutzergruppen-IDs" ma:list="{ab00c07a-e7e4-4d12-acf7-38b9fd35e15c}" ma:internalName="_ModernAudienceAadObjectIds" ma:readOnly="true" ma:showField="_AadObjectIdForUser" ma:web="3b7bdf44-c9f6-4e8a-b11e-38f1350b0e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b7bdf44-c9f6-4e8a-b11e-38f1350b0e6e">ZYSZ63PCDK7H-702998913-9137</_dlc_DocId>
    <_dlc_DocIdUrl xmlns="3b7bdf44-c9f6-4e8a-b11e-38f1350b0e6e">
      <Url>https://eduneteurope.sharepoint.com/sites/sensiMINT-OneDrive/_layouts/15/DocIdRedir.aspx?ID=ZYSZ63PCDK7H-702998913-9137</Url>
      <Description>ZYSZ63PCDK7H-702998913-9137</Description>
    </_dlc_DocIdUrl>
    <lcf76f155ced4ddcb4097134ff3c332f xmlns="c72df712-2aa3-4210-9adc-1892eb12471a">
      <Terms xmlns="http://schemas.microsoft.com/office/infopath/2007/PartnerControls"/>
    </lcf76f155ced4ddcb4097134ff3c332f>
    <TaxCatchAll xmlns="3b7bdf44-c9f6-4e8a-b11e-38f1350b0e6e" xsi:nil="true"/>
    <Zielgruppen xmlns="c72df712-2aa3-4210-9adc-1892eb12471a" xsi:nil="true"/>
    <_ModernAudienceTargetUserField xmlns="c72df712-2aa3-4210-9adc-1892eb12471a">
      <UserInfo>
        <DisplayName/>
        <AccountId xsi:nil="true"/>
        <AccountType/>
      </UserInfo>
    </_ModernAudienceTargetUserField>
  </documentManagement>
</p:properties>
</file>

<file path=customXml/itemProps1.xml><?xml version="1.0" encoding="utf-8"?>
<ds:datastoreItem xmlns:ds="http://schemas.openxmlformats.org/officeDocument/2006/customXml" ds:itemID="{599DC258-D573-442E-930F-F3A20B226C4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F2FAC66-4BBE-4296-B0E2-4C6BCF4946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7bdf44-c9f6-4e8a-b11e-38f1350b0e6e"/>
    <ds:schemaRef ds:uri="c72df712-2aa3-4210-9adc-1892eb1247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5453A9-4764-4858-8292-2848A3A0A6B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816040D-0542-4108-A4BB-48EF17B414C3}">
  <ds:schemaRefs>
    <ds:schemaRef ds:uri="http://schemas.openxmlformats.org/package/2006/metadata/core-properties"/>
    <ds:schemaRef ds:uri="3b7bdf44-c9f6-4e8a-b11e-38f1350b0e6e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c72df712-2aa3-4210-9adc-1892eb12471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741</Words>
  <Application>Microsoft Macintosh PowerPoint</Application>
  <PresentationFormat>Breitbild</PresentationFormat>
  <Paragraphs>101</Paragraphs>
  <Slides>4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</vt:lpstr>
      <vt:lpstr>Die Lineal-Challenge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Claudia Schneider</dc:creator>
  <cp:lastModifiedBy>Roswitha Ritter</cp:lastModifiedBy>
  <cp:revision>5</cp:revision>
  <dcterms:created xsi:type="dcterms:W3CDTF">2021-10-14T16:24:19Z</dcterms:created>
  <dcterms:modified xsi:type="dcterms:W3CDTF">2023-11-28T11:15:31Z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0x010100ADD64186320F034D96DF7923188D52B4</vt:lpwstr>
  </property>
  <property fmtid="{D5CDD505-2E9C-101B-9397-08002B2CF9AE}" pid="3" name="Order">
    <vt:r8>113310200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  <property fmtid="{D5CDD505-2E9C-101B-9397-08002B2CF9AE}" pid="8" name="_dlc_DocIdItemGuid">
    <vt:lpwstr>ab7a301c-9dae-4d93-ad63-79a2bffc1c67</vt:lpwstr>
  </property>
</Properties>
</file>