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2"/>
  </p:notesMasterIdLst>
  <p:sldIdLst>
    <p:sldId id="259" r:id="rId7"/>
    <p:sldId id="563" r:id="rId8"/>
    <p:sldId id="261" r:id="rId9"/>
    <p:sldId id="514" r:id="rId10"/>
    <p:sldId id="5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819"/>
    <a:srgbClr val="0099CD"/>
    <a:srgbClr val="9AC43A"/>
    <a:srgbClr val="349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DA502-5B38-4E9E-B2A8-A4B8690372AB}" v="8" dt="2023-11-28T19:00:51.625"/>
  </p1510:revLst>
</p1510:revInfo>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93557" autoAdjust="0"/>
  </p:normalViewPr>
  <p:slideViewPr>
    <p:cSldViewPr snapToGrid="0">
      <p:cViewPr varScale="1">
        <p:scale>
          <a:sx n="61" d="100"/>
          <a:sy n="61" d="100"/>
        </p:scale>
        <p:origin x="7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Taglieber" userId="1d60d9ed-2324-46c2-9aed-13b122f14cb9" providerId="ADAL" clId="{E5C0326C-8A7F-40B6-A176-8EBADCCEBE27}"/>
    <pc:docChg chg="custSel delSld modSld">
      <pc:chgData name="Johanna Taglieber" userId="1d60d9ed-2324-46c2-9aed-13b122f14cb9" providerId="ADAL" clId="{E5C0326C-8A7F-40B6-A176-8EBADCCEBE27}" dt="2023-10-10T16:14:20.817" v="2966" actId="47"/>
      <pc:docMkLst>
        <pc:docMk/>
      </pc:docMkLst>
      <pc:sldChg chg="addSp delSp modSp mod modNotesTx">
        <pc:chgData name="Johanna Taglieber" userId="1d60d9ed-2324-46c2-9aed-13b122f14cb9" providerId="ADAL" clId="{E5C0326C-8A7F-40B6-A176-8EBADCCEBE27}" dt="2023-10-10T15:28:09.815" v="399" actId="20577"/>
        <pc:sldMkLst>
          <pc:docMk/>
          <pc:sldMk cId="3972372990" sldId="261"/>
        </pc:sldMkLst>
        <pc:spChg chg="mod">
          <ac:chgData name="Johanna Taglieber" userId="1d60d9ed-2324-46c2-9aed-13b122f14cb9" providerId="ADAL" clId="{E5C0326C-8A7F-40B6-A176-8EBADCCEBE27}" dt="2023-10-10T15:27:20.735" v="390" actId="1076"/>
          <ac:spMkLst>
            <pc:docMk/>
            <pc:sldMk cId="3972372990" sldId="261"/>
            <ac:spMk id="4" creationId="{00000000-0000-0000-0000-000000000000}"/>
          </ac:spMkLst>
        </pc:spChg>
        <pc:spChg chg="add mod">
          <ac:chgData name="Johanna Taglieber" userId="1d60d9ed-2324-46c2-9aed-13b122f14cb9" providerId="ADAL" clId="{E5C0326C-8A7F-40B6-A176-8EBADCCEBE27}" dt="2023-10-10T15:24:39.079" v="158" actId="14100"/>
          <ac:spMkLst>
            <pc:docMk/>
            <pc:sldMk cId="3972372990" sldId="261"/>
            <ac:spMk id="6" creationId="{FF4F3EB7-7E4B-B5A8-5A95-9B8A72648817}"/>
          </ac:spMkLst>
        </pc:spChg>
        <pc:spChg chg="add del mod">
          <ac:chgData name="Johanna Taglieber" userId="1d60d9ed-2324-46c2-9aed-13b122f14cb9" providerId="ADAL" clId="{E5C0326C-8A7F-40B6-A176-8EBADCCEBE27}" dt="2023-10-10T15:24:50.507" v="163" actId="478"/>
          <ac:spMkLst>
            <pc:docMk/>
            <pc:sldMk cId="3972372990" sldId="261"/>
            <ac:spMk id="7" creationId="{76CDD231-C352-3ED9-3180-F092B1490482}"/>
          </ac:spMkLst>
        </pc:spChg>
        <pc:spChg chg="mod">
          <ac:chgData name="Johanna Taglieber" userId="1d60d9ed-2324-46c2-9aed-13b122f14cb9" providerId="ADAL" clId="{E5C0326C-8A7F-40B6-A176-8EBADCCEBE27}" dt="2023-10-10T15:27:20.735" v="390" actId="1076"/>
          <ac:spMkLst>
            <pc:docMk/>
            <pc:sldMk cId="3972372990" sldId="261"/>
            <ac:spMk id="8" creationId="{00000000-0000-0000-0000-000000000000}"/>
          </ac:spMkLst>
        </pc:spChg>
        <pc:spChg chg="mod">
          <ac:chgData name="Johanna Taglieber" userId="1d60d9ed-2324-46c2-9aed-13b122f14cb9" providerId="ADAL" clId="{E5C0326C-8A7F-40B6-A176-8EBADCCEBE27}" dt="2023-10-10T15:27:20.735" v="390" actId="1076"/>
          <ac:spMkLst>
            <pc:docMk/>
            <pc:sldMk cId="3972372990" sldId="261"/>
            <ac:spMk id="11" creationId="{00000000-0000-0000-0000-000000000000}"/>
          </ac:spMkLst>
        </pc:spChg>
        <pc:spChg chg="add mod">
          <ac:chgData name="Johanna Taglieber" userId="1d60d9ed-2324-46c2-9aed-13b122f14cb9" providerId="ADAL" clId="{E5C0326C-8A7F-40B6-A176-8EBADCCEBE27}" dt="2023-10-10T15:25:07.325" v="170" actId="20577"/>
          <ac:spMkLst>
            <pc:docMk/>
            <pc:sldMk cId="3972372990" sldId="261"/>
            <ac:spMk id="15" creationId="{63A3DF86-C070-1E7F-C335-B434D3358F2B}"/>
          </ac:spMkLst>
        </pc:spChg>
        <pc:spChg chg="add mod">
          <ac:chgData name="Johanna Taglieber" userId="1d60d9ed-2324-46c2-9aed-13b122f14cb9" providerId="ADAL" clId="{E5C0326C-8A7F-40B6-A176-8EBADCCEBE27}" dt="2023-10-10T15:26:07.535" v="252" actId="14100"/>
          <ac:spMkLst>
            <pc:docMk/>
            <pc:sldMk cId="3972372990" sldId="261"/>
            <ac:spMk id="16" creationId="{92105A7C-3C15-3733-44FC-6D9E54278A70}"/>
          </ac:spMkLst>
        </pc:spChg>
        <pc:spChg chg="add mod">
          <ac:chgData name="Johanna Taglieber" userId="1d60d9ed-2324-46c2-9aed-13b122f14cb9" providerId="ADAL" clId="{E5C0326C-8A7F-40B6-A176-8EBADCCEBE27}" dt="2023-10-10T15:27:32.519" v="392" actId="14100"/>
          <ac:spMkLst>
            <pc:docMk/>
            <pc:sldMk cId="3972372990" sldId="261"/>
            <ac:spMk id="17" creationId="{2A90EC9B-B066-B2EB-63F8-B5B3924609D6}"/>
          </ac:spMkLst>
        </pc:spChg>
        <pc:spChg chg="mod">
          <ac:chgData name="Johanna Taglieber" userId="1d60d9ed-2324-46c2-9aed-13b122f14cb9" providerId="ADAL" clId="{E5C0326C-8A7F-40B6-A176-8EBADCCEBE27}" dt="2023-10-10T15:27:20.735" v="390" actId="1076"/>
          <ac:spMkLst>
            <pc:docMk/>
            <pc:sldMk cId="3972372990" sldId="261"/>
            <ac:spMk id="18" creationId="{00000000-0000-0000-0000-000000000000}"/>
          </ac:spMkLst>
        </pc:spChg>
        <pc:spChg chg="mod">
          <ac:chgData name="Johanna Taglieber" userId="1d60d9ed-2324-46c2-9aed-13b122f14cb9" providerId="ADAL" clId="{E5C0326C-8A7F-40B6-A176-8EBADCCEBE27}" dt="2023-10-10T15:18:58.306" v="2" actId="20577"/>
          <ac:spMkLst>
            <pc:docMk/>
            <pc:sldMk cId="3972372990" sldId="261"/>
            <ac:spMk id="22" creationId="{00000000-0000-0000-0000-000000000000}"/>
          </ac:spMkLst>
        </pc:spChg>
        <pc:spChg chg="mod ord">
          <ac:chgData name="Johanna Taglieber" userId="1d60d9ed-2324-46c2-9aed-13b122f14cb9" providerId="ADAL" clId="{E5C0326C-8A7F-40B6-A176-8EBADCCEBE27}" dt="2023-10-10T15:26:16.407" v="255" actId="1076"/>
          <ac:spMkLst>
            <pc:docMk/>
            <pc:sldMk cId="3972372990" sldId="261"/>
            <ac:spMk id="23" creationId="{F91C78F4-289D-4D2E-9B5E-703198B011A6}"/>
          </ac:spMkLst>
        </pc:spChg>
        <pc:spChg chg="mod">
          <ac:chgData name="Johanna Taglieber" userId="1d60d9ed-2324-46c2-9aed-13b122f14cb9" providerId="ADAL" clId="{E5C0326C-8A7F-40B6-A176-8EBADCCEBE27}" dt="2023-10-10T15:27:54.784" v="397" actId="14100"/>
          <ac:spMkLst>
            <pc:docMk/>
            <pc:sldMk cId="3972372990" sldId="261"/>
            <ac:spMk id="25" creationId="{61DD3552-B53F-4521-943C-4B155C3D6D4D}"/>
          </ac:spMkLst>
        </pc:spChg>
        <pc:grpChg chg="mod">
          <ac:chgData name="Johanna Taglieber" userId="1d60d9ed-2324-46c2-9aed-13b122f14cb9" providerId="ADAL" clId="{E5C0326C-8A7F-40B6-A176-8EBADCCEBE27}" dt="2023-10-10T15:27:20.735" v="390" actId="1076"/>
          <ac:grpSpMkLst>
            <pc:docMk/>
            <pc:sldMk cId="3972372990" sldId="261"/>
            <ac:grpSpMk id="3" creationId="{00000000-0000-0000-0000-000000000000}"/>
          </ac:grpSpMkLst>
        </pc:grpChg>
        <pc:grpChg chg="mod">
          <ac:chgData name="Johanna Taglieber" userId="1d60d9ed-2324-46c2-9aed-13b122f14cb9" providerId="ADAL" clId="{E5C0326C-8A7F-40B6-A176-8EBADCCEBE27}" dt="2023-10-10T15:27:20.735" v="390" actId="1076"/>
          <ac:grpSpMkLst>
            <pc:docMk/>
            <pc:sldMk cId="3972372990" sldId="261"/>
            <ac:grpSpMk id="5" creationId="{00000000-0000-0000-0000-000000000000}"/>
          </ac:grpSpMkLst>
        </pc:grpChg>
        <pc:grpChg chg="mod">
          <ac:chgData name="Johanna Taglieber" userId="1d60d9ed-2324-46c2-9aed-13b122f14cb9" providerId="ADAL" clId="{E5C0326C-8A7F-40B6-A176-8EBADCCEBE27}" dt="2023-10-10T15:27:20.735" v="390" actId="1076"/>
          <ac:grpSpMkLst>
            <pc:docMk/>
            <pc:sldMk cId="3972372990" sldId="261"/>
            <ac:grpSpMk id="10" creationId="{00000000-0000-0000-0000-000000000000}"/>
          </ac:grpSpMkLst>
        </pc:grpChg>
        <pc:grpChg chg="mod">
          <ac:chgData name="Johanna Taglieber" userId="1d60d9ed-2324-46c2-9aed-13b122f14cb9" providerId="ADAL" clId="{E5C0326C-8A7F-40B6-A176-8EBADCCEBE27}" dt="2023-10-10T15:27:20.735" v="390" actId="1076"/>
          <ac:grpSpMkLst>
            <pc:docMk/>
            <pc:sldMk cId="3972372990" sldId="261"/>
            <ac:grpSpMk id="12" creationId="{00000000-0000-0000-0000-000000000000}"/>
          </ac:grpSpMkLst>
        </pc:grpChg>
        <pc:grpChg chg="mod">
          <ac:chgData name="Johanna Taglieber" userId="1d60d9ed-2324-46c2-9aed-13b122f14cb9" providerId="ADAL" clId="{E5C0326C-8A7F-40B6-A176-8EBADCCEBE27}" dt="2023-10-10T15:27:20.735" v="390" actId="1076"/>
          <ac:grpSpMkLst>
            <pc:docMk/>
            <pc:sldMk cId="3972372990" sldId="261"/>
            <ac:grpSpMk id="13" creationId="{00000000-0000-0000-0000-000000000000}"/>
          </ac:grpSpMkLst>
        </pc:grpChg>
        <pc:grpChg chg="mod">
          <ac:chgData name="Johanna Taglieber" userId="1d60d9ed-2324-46c2-9aed-13b122f14cb9" providerId="ADAL" clId="{E5C0326C-8A7F-40B6-A176-8EBADCCEBE27}" dt="2023-10-10T15:27:20.735" v="390" actId="1076"/>
          <ac:grpSpMkLst>
            <pc:docMk/>
            <pc:sldMk cId="3972372990" sldId="261"/>
            <ac:grpSpMk id="14" creationId="{00000000-0000-0000-0000-000000000000}"/>
          </ac:grpSpMkLst>
        </pc:grpChg>
        <pc:picChg chg="mod">
          <ac:chgData name="Johanna Taglieber" userId="1d60d9ed-2324-46c2-9aed-13b122f14cb9" providerId="ADAL" clId="{E5C0326C-8A7F-40B6-A176-8EBADCCEBE27}" dt="2023-10-10T15:27:20.735" v="390" actId="1076"/>
          <ac:picMkLst>
            <pc:docMk/>
            <pc:sldMk cId="3972372990" sldId="261"/>
            <ac:picMk id="9" creationId="{81196DB4-DFB1-48DB-AD77-0BC2ED2781CB}"/>
          </ac:picMkLst>
        </pc:picChg>
        <pc:picChg chg="mod">
          <ac:chgData name="Johanna Taglieber" userId="1d60d9ed-2324-46c2-9aed-13b122f14cb9" providerId="ADAL" clId="{E5C0326C-8A7F-40B6-A176-8EBADCCEBE27}" dt="2023-10-10T15:27:20.735" v="390" actId="1076"/>
          <ac:picMkLst>
            <pc:docMk/>
            <pc:sldMk cId="3972372990" sldId="261"/>
            <ac:picMk id="27" creationId="{81196DB4-DFB1-48DB-AD77-0BC2ED2781CB}"/>
          </ac:picMkLst>
        </pc:picChg>
        <pc:picChg chg="mod">
          <ac:chgData name="Johanna Taglieber" userId="1d60d9ed-2324-46c2-9aed-13b122f14cb9" providerId="ADAL" clId="{E5C0326C-8A7F-40B6-A176-8EBADCCEBE27}" dt="2023-10-10T15:27:20.735" v="390" actId="1076"/>
          <ac:picMkLst>
            <pc:docMk/>
            <pc:sldMk cId="3972372990" sldId="261"/>
            <ac:picMk id="1026" creationId="{00000000-0000-0000-0000-000000000000}"/>
          </ac:picMkLst>
        </pc:picChg>
      </pc:sldChg>
      <pc:sldChg chg="addSp delSp modSp mod modNotesTx">
        <pc:chgData name="Johanna Taglieber" userId="1d60d9ed-2324-46c2-9aed-13b122f14cb9" providerId="ADAL" clId="{E5C0326C-8A7F-40B6-A176-8EBADCCEBE27}" dt="2023-10-10T15:52:02.964" v="1913" actId="113"/>
        <pc:sldMkLst>
          <pc:docMk/>
          <pc:sldMk cId="3140393274" sldId="514"/>
        </pc:sldMkLst>
        <pc:spChg chg="del">
          <ac:chgData name="Johanna Taglieber" userId="1d60d9ed-2324-46c2-9aed-13b122f14cb9" providerId="ADAL" clId="{E5C0326C-8A7F-40B6-A176-8EBADCCEBE27}" dt="2023-10-10T15:38:48.331" v="930" actId="478"/>
          <ac:spMkLst>
            <pc:docMk/>
            <pc:sldMk cId="3140393274" sldId="514"/>
            <ac:spMk id="3" creationId="{ECCA7303-80B0-4816-96F4-CE5A15446687}"/>
          </ac:spMkLst>
        </pc:spChg>
        <pc:spChg chg="add mod">
          <ac:chgData name="Johanna Taglieber" userId="1d60d9ed-2324-46c2-9aed-13b122f14cb9" providerId="ADAL" clId="{E5C0326C-8A7F-40B6-A176-8EBADCCEBE27}" dt="2023-10-10T15:48:22.209" v="1680" actId="20577"/>
          <ac:spMkLst>
            <pc:docMk/>
            <pc:sldMk cId="3140393274" sldId="514"/>
            <ac:spMk id="4" creationId="{5021482F-89CA-E152-70DB-E1F2BA1AA394}"/>
          </ac:spMkLst>
        </pc:spChg>
        <pc:spChg chg="mod">
          <ac:chgData name="Johanna Taglieber" userId="1d60d9ed-2324-46c2-9aed-13b122f14cb9" providerId="ADAL" clId="{E5C0326C-8A7F-40B6-A176-8EBADCCEBE27}" dt="2023-10-10T15:48:47.365" v="1684" actId="20577"/>
          <ac:spMkLst>
            <pc:docMk/>
            <pc:sldMk cId="3140393274" sldId="514"/>
            <ac:spMk id="6" creationId="{00000000-0000-0000-0000-000000000000}"/>
          </ac:spMkLst>
        </pc:spChg>
        <pc:graphicFrameChg chg="modGraphic">
          <ac:chgData name="Johanna Taglieber" userId="1d60d9ed-2324-46c2-9aed-13b122f14cb9" providerId="ADAL" clId="{E5C0326C-8A7F-40B6-A176-8EBADCCEBE27}" dt="2023-10-10T15:34:21.735" v="551" actId="14734"/>
          <ac:graphicFrameMkLst>
            <pc:docMk/>
            <pc:sldMk cId="3140393274" sldId="514"/>
            <ac:graphicFrameMk id="2" creationId="{00000000-0000-0000-0000-000000000000}"/>
          </ac:graphicFrameMkLst>
        </pc:graphicFrameChg>
      </pc:sldChg>
      <pc:sldChg chg="del modNotesTx">
        <pc:chgData name="Johanna Taglieber" userId="1d60d9ed-2324-46c2-9aed-13b122f14cb9" providerId="ADAL" clId="{E5C0326C-8A7F-40B6-A176-8EBADCCEBE27}" dt="2023-10-10T16:14:20.817" v="2966" actId="47"/>
        <pc:sldMkLst>
          <pc:docMk/>
          <pc:sldMk cId="1101114800" sldId="554"/>
        </pc:sldMkLst>
      </pc:sldChg>
      <pc:sldChg chg="modSp mod">
        <pc:chgData name="Johanna Taglieber" userId="1d60d9ed-2324-46c2-9aed-13b122f14cb9" providerId="ADAL" clId="{E5C0326C-8A7F-40B6-A176-8EBADCCEBE27}" dt="2023-10-10T15:53:03.705" v="1932" actId="20577"/>
        <pc:sldMkLst>
          <pc:docMk/>
          <pc:sldMk cId="3746221081" sldId="565"/>
        </pc:sldMkLst>
        <pc:spChg chg="mod">
          <ac:chgData name="Johanna Taglieber" userId="1d60d9ed-2324-46c2-9aed-13b122f14cb9" providerId="ADAL" clId="{E5C0326C-8A7F-40B6-A176-8EBADCCEBE27}" dt="2023-10-10T15:53:03.705" v="1932" actId="20577"/>
          <ac:spMkLst>
            <pc:docMk/>
            <pc:sldMk cId="3746221081" sldId="565"/>
            <ac:spMk id="6" creationId="{00000000-0000-0000-0000-000000000000}"/>
          </ac:spMkLst>
        </pc:spChg>
      </pc:sldChg>
      <pc:sldChg chg="addSp delSp modSp del mod modNotesTx">
        <pc:chgData name="Johanna Taglieber" userId="1d60d9ed-2324-46c2-9aed-13b122f14cb9" providerId="ADAL" clId="{E5C0326C-8A7F-40B6-A176-8EBADCCEBE27}" dt="2023-10-10T16:14:20.817" v="2966" actId="47"/>
        <pc:sldMkLst>
          <pc:docMk/>
          <pc:sldMk cId="3698078271" sldId="566"/>
        </pc:sldMkLst>
        <pc:spChg chg="add mod">
          <ac:chgData name="Johanna Taglieber" userId="1d60d9ed-2324-46c2-9aed-13b122f14cb9" providerId="ADAL" clId="{E5C0326C-8A7F-40B6-A176-8EBADCCEBE27}" dt="2023-10-10T16:00:34.048" v="2046"/>
          <ac:spMkLst>
            <pc:docMk/>
            <pc:sldMk cId="3698078271" sldId="566"/>
            <ac:spMk id="3" creationId="{DEB30A6A-1A4F-861F-286F-3A903D7EA3D3}"/>
          </ac:spMkLst>
        </pc:spChg>
        <pc:spChg chg="add mod">
          <ac:chgData name="Johanna Taglieber" userId="1d60d9ed-2324-46c2-9aed-13b122f14cb9" providerId="ADAL" clId="{E5C0326C-8A7F-40B6-A176-8EBADCCEBE27}" dt="2023-10-10T16:00:41.786" v="2048"/>
          <ac:spMkLst>
            <pc:docMk/>
            <pc:sldMk cId="3698078271" sldId="566"/>
            <ac:spMk id="10" creationId="{62A3824C-5869-B297-B12F-26B0EC062B08}"/>
          </ac:spMkLst>
        </pc:spChg>
        <pc:spChg chg="del">
          <ac:chgData name="Johanna Taglieber" userId="1d60d9ed-2324-46c2-9aed-13b122f14cb9" providerId="ADAL" clId="{E5C0326C-8A7F-40B6-A176-8EBADCCEBE27}" dt="2023-10-10T16:00:41.432" v="2047" actId="478"/>
          <ac:spMkLst>
            <pc:docMk/>
            <pc:sldMk cId="3698078271" sldId="566"/>
            <ac:spMk id="29" creationId="{00000000-0000-0000-0000-000000000000}"/>
          </ac:spMkLst>
        </pc:spChg>
        <pc:spChg chg="del">
          <ac:chgData name="Johanna Taglieber" userId="1d60d9ed-2324-46c2-9aed-13b122f14cb9" providerId="ADAL" clId="{E5C0326C-8A7F-40B6-A176-8EBADCCEBE27}" dt="2023-10-10T16:00:33.678" v="2045" actId="478"/>
          <ac:spMkLst>
            <pc:docMk/>
            <pc:sldMk cId="3698078271" sldId="566"/>
            <ac:spMk id="35" creationId="{00000000-0000-0000-0000-000000000000}"/>
          </ac:spMkLst>
        </pc:spChg>
      </pc:sldChg>
      <pc:sldChg chg="del modNotesTx">
        <pc:chgData name="Johanna Taglieber" userId="1d60d9ed-2324-46c2-9aed-13b122f14cb9" providerId="ADAL" clId="{E5C0326C-8A7F-40B6-A176-8EBADCCEBE27}" dt="2023-10-10T16:14:20.817" v="2966" actId="47"/>
        <pc:sldMkLst>
          <pc:docMk/>
          <pc:sldMk cId="2976312655" sldId="567"/>
        </pc:sldMkLst>
      </pc:sldChg>
      <pc:sldChg chg="modSp del mod modNotesTx">
        <pc:chgData name="Johanna Taglieber" userId="1d60d9ed-2324-46c2-9aed-13b122f14cb9" providerId="ADAL" clId="{E5C0326C-8A7F-40B6-A176-8EBADCCEBE27}" dt="2023-10-10T16:14:20.817" v="2966" actId="47"/>
        <pc:sldMkLst>
          <pc:docMk/>
          <pc:sldMk cId="877825730" sldId="569"/>
        </pc:sldMkLst>
        <pc:spChg chg="mod">
          <ac:chgData name="Johanna Taglieber" userId="1d60d9ed-2324-46c2-9aed-13b122f14cb9" providerId="ADAL" clId="{E5C0326C-8A7F-40B6-A176-8EBADCCEBE27}" dt="2023-10-10T16:03:17.009" v="2120" actId="20577"/>
          <ac:spMkLst>
            <pc:docMk/>
            <pc:sldMk cId="877825730" sldId="569"/>
            <ac:spMk id="17" creationId="{A495EFED-8EEE-430A-AE7E-6C021C5722F0}"/>
          </ac:spMkLst>
        </pc:spChg>
      </pc:sldChg>
      <pc:sldChg chg="addSp delSp modSp del mod modNotesTx">
        <pc:chgData name="Johanna Taglieber" userId="1d60d9ed-2324-46c2-9aed-13b122f14cb9" providerId="ADAL" clId="{E5C0326C-8A7F-40B6-A176-8EBADCCEBE27}" dt="2023-10-10T16:14:20.817" v="2966" actId="47"/>
        <pc:sldMkLst>
          <pc:docMk/>
          <pc:sldMk cId="3801615968" sldId="574"/>
        </pc:sldMkLst>
        <pc:spChg chg="add mod">
          <ac:chgData name="Johanna Taglieber" userId="1d60d9ed-2324-46c2-9aed-13b122f14cb9" providerId="ADAL" clId="{E5C0326C-8A7F-40B6-A176-8EBADCCEBE27}" dt="2023-10-10T15:58:55.780" v="2020"/>
          <ac:spMkLst>
            <pc:docMk/>
            <pc:sldMk cId="3801615968" sldId="574"/>
            <ac:spMk id="3" creationId="{898A2A67-B946-C33F-BC05-98F68DEEF159}"/>
          </ac:spMkLst>
        </pc:spChg>
        <pc:spChg chg="add mod">
          <ac:chgData name="Johanna Taglieber" userId="1d60d9ed-2324-46c2-9aed-13b122f14cb9" providerId="ADAL" clId="{E5C0326C-8A7F-40B6-A176-8EBADCCEBE27}" dt="2023-10-10T15:59:17.367" v="2024"/>
          <ac:spMkLst>
            <pc:docMk/>
            <pc:sldMk cId="3801615968" sldId="574"/>
            <ac:spMk id="4" creationId="{B5ADB3B1-7FE4-4944-09B1-EDD61429CF91}"/>
          </ac:spMkLst>
        </pc:spChg>
        <pc:spChg chg="mod">
          <ac:chgData name="Johanna Taglieber" userId="1d60d9ed-2324-46c2-9aed-13b122f14cb9" providerId="ADAL" clId="{E5C0326C-8A7F-40B6-A176-8EBADCCEBE27}" dt="2023-10-10T15:59:36.511" v="2030" actId="1076"/>
          <ac:spMkLst>
            <pc:docMk/>
            <pc:sldMk cId="3801615968" sldId="574"/>
            <ac:spMk id="30" creationId="{0CF2BF90-F6E4-47D7-863E-8519E3CDC77C}"/>
          </ac:spMkLst>
        </pc:spChg>
        <pc:spChg chg="del mod">
          <ac:chgData name="Johanna Taglieber" userId="1d60d9ed-2324-46c2-9aed-13b122f14cb9" providerId="ADAL" clId="{E5C0326C-8A7F-40B6-A176-8EBADCCEBE27}" dt="2023-10-10T15:59:15.609" v="2023" actId="478"/>
          <ac:spMkLst>
            <pc:docMk/>
            <pc:sldMk cId="3801615968" sldId="574"/>
            <ac:spMk id="35" creationId="{00000000-0000-0000-0000-000000000000}"/>
          </ac:spMkLst>
        </pc:spChg>
        <pc:spChg chg="mod">
          <ac:chgData name="Johanna Taglieber" userId="1d60d9ed-2324-46c2-9aed-13b122f14cb9" providerId="ADAL" clId="{E5C0326C-8A7F-40B6-A176-8EBADCCEBE27}" dt="2023-10-10T15:59:38.471" v="2031" actId="1076"/>
          <ac:spMkLst>
            <pc:docMk/>
            <pc:sldMk cId="3801615968" sldId="574"/>
            <ac:spMk id="36" creationId="{75480308-2F88-4B2E-9303-990442F51B58}"/>
          </ac:spMkLst>
        </pc:spChg>
        <pc:spChg chg="mod">
          <ac:chgData name="Johanna Taglieber" userId="1d60d9ed-2324-46c2-9aed-13b122f14cb9" providerId="ADAL" clId="{E5C0326C-8A7F-40B6-A176-8EBADCCEBE27}" dt="2023-10-10T15:59:34.055" v="2029" actId="1076"/>
          <ac:spMkLst>
            <pc:docMk/>
            <pc:sldMk cId="3801615968" sldId="574"/>
            <ac:spMk id="37" creationId="{8CD8DD53-873D-42F1-B3B6-7176B7B205EF}"/>
          </ac:spMkLst>
        </pc:spChg>
        <pc:picChg chg="add mod">
          <ac:chgData name="Johanna Taglieber" userId="1d60d9ed-2324-46c2-9aed-13b122f14cb9" providerId="ADAL" clId="{E5C0326C-8A7F-40B6-A176-8EBADCCEBE27}" dt="2023-10-10T15:58:55.780" v="2020"/>
          <ac:picMkLst>
            <pc:docMk/>
            <pc:sldMk cId="3801615968" sldId="574"/>
            <ac:picMk id="2" creationId="{E352AF2B-2E40-7D0D-6E87-297C3515D153}"/>
          </ac:picMkLst>
        </pc:picChg>
      </pc:sldChg>
      <pc:sldChg chg="addSp delSp modSp del mod modNotesTx">
        <pc:chgData name="Johanna Taglieber" userId="1d60d9ed-2324-46c2-9aed-13b122f14cb9" providerId="ADAL" clId="{E5C0326C-8A7F-40B6-A176-8EBADCCEBE27}" dt="2023-10-10T16:14:20.817" v="2966" actId="47"/>
        <pc:sldMkLst>
          <pc:docMk/>
          <pc:sldMk cId="650226704" sldId="575"/>
        </pc:sldMkLst>
        <pc:spChg chg="add mod">
          <ac:chgData name="Johanna Taglieber" userId="1d60d9ed-2324-46c2-9aed-13b122f14cb9" providerId="ADAL" clId="{E5C0326C-8A7F-40B6-A176-8EBADCCEBE27}" dt="2023-10-10T15:58:57.461" v="2021"/>
          <ac:spMkLst>
            <pc:docMk/>
            <pc:sldMk cId="650226704" sldId="575"/>
            <ac:spMk id="3" creationId="{BC1D9C65-F10E-2807-AD0E-4F047A2963AB}"/>
          </ac:spMkLst>
        </pc:spChg>
        <pc:spChg chg="add mod">
          <ac:chgData name="Johanna Taglieber" userId="1d60d9ed-2324-46c2-9aed-13b122f14cb9" providerId="ADAL" clId="{E5C0326C-8A7F-40B6-A176-8EBADCCEBE27}" dt="2023-10-10T15:59:21.493" v="2026"/>
          <ac:spMkLst>
            <pc:docMk/>
            <pc:sldMk cId="650226704" sldId="575"/>
            <ac:spMk id="4" creationId="{97492AFF-7A00-41F1-3657-87152F29BA35}"/>
          </ac:spMkLst>
        </pc:spChg>
        <pc:spChg chg="mod">
          <ac:chgData name="Johanna Taglieber" userId="1d60d9ed-2324-46c2-9aed-13b122f14cb9" providerId="ADAL" clId="{E5C0326C-8A7F-40B6-A176-8EBADCCEBE27}" dt="2023-10-10T15:59:42.135" v="2032" actId="1076"/>
          <ac:spMkLst>
            <pc:docMk/>
            <pc:sldMk cId="650226704" sldId="575"/>
            <ac:spMk id="30" creationId="{0CF2BF90-F6E4-47D7-863E-8519E3CDC77C}"/>
          </ac:spMkLst>
        </pc:spChg>
        <pc:spChg chg="mod">
          <ac:chgData name="Johanna Taglieber" userId="1d60d9ed-2324-46c2-9aed-13b122f14cb9" providerId="ADAL" clId="{E5C0326C-8A7F-40B6-A176-8EBADCCEBE27}" dt="2023-10-10T15:59:44.447" v="2033" actId="1076"/>
          <ac:spMkLst>
            <pc:docMk/>
            <pc:sldMk cId="650226704" sldId="575"/>
            <ac:spMk id="34" creationId="{3DC71CFC-C420-489E-B8ED-A1A604A7B522}"/>
          </ac:spMkLst>
        </pc:spChg>
        <pc:spChg chg="del">
          <ac:chgData name="Johanna Taglieber" userId="1d60d9ed-2324-46c2-9aed-13b122f14cb9" providerId="ADAL" clId="{E5C0326C-8A7F-40B6-A176-8EBADCCEBE27}" dt="2023-10-10T15:59:21.061" v="2025" actId="478"/>
          <ac:spMkLst>
            <pc:docMk/>
            <pc:sldMk cId="650226704" sldId="575"/>
            <ac:spMk id="35" creationId="{00000000-0000-0000-0000-000000000000}"/>
          </ac:spMkLst>
        </pc:spChg>
        <pc:spChg chg="mod">
          <ac:chgData name="Johanna Taglieber" userId="1d60d9ed-2324-46c2-9aed-13b122f14cb9" providerId="ADAL" clId="{E5C0326C-8A7F-40B6-A176-8EBADCCEBE27}" dt="2023-10-10T15:59:47.623" v="2034" actId="1076"/>
          <ac:spMkLst>
            <pc:docMk/>
            <pc:sldMk cId="650226704" sldId="575"/>
            <ac:spMk id="37" creationId="{8CD8DD53-873D-42F1-B3B6-7176B7B205EF}"/>
          </ac:spMkLst>
        </pc:spChg>
        <pc:picChg chg="add mod">
          <ac:chgData name="Johanna Taglieber" userId="1d60d9ed-2324-46c2-9aed-13b122f14cb9" providerId="ADAL" clId="{E5C0326C-8A7F-40B6-A176-8EBADCCEBE27}" dt="2023-10-10T15:58:57.461" v="2021"/>
          <ac:picMkLst>
            <pc:docMk/>
            <pc:sldMk cId="650226704" sldId="575"/>
            <ac:picMk id="2" creationId="{487FC4A6-DE7B-4FC6-1A5A-7ADF5E7AE8BD}"/>
          </ac:picMkLst>
        </pc:picChg>
      </pc:sldChg>
      <pc:sldChg chg="modSp del mod modNotesTx">
        <pc:chgData name="Johanna Taglieber" userId="1d60d9ed-2324-46c2-9aed-13b122f14cb9" providerId="ADAL" clId="{E5C0326C-8A7F-40B6-A176-8EBADCCEBE27}" dt="2023-10-10T16:14:20.817" v="2966" actId="47"/>
        <pc:sldMkLst>
          <pc:docMk/>
          <pc:sldMk cId="3227826970" sldId="576"/>
        </pc:sldMkLst>
        <pc:spChg chg="mod">
          <ac:chgData name="Johanna Taglieber" userId="1d60d9ed-2324-46c2-9aed-13b122f14cb9" providerId="ADAL" clId="{E5C0326C-8A7F-40B6-A176-8EBADCCEBE27}" dt="2023-10-10T15:57:52.515" v="2011" actId="13926"/>
          <ac:spMkLst>
            <pc:docMk/>
            <pc:sldMk cId="3227826970" sldId="576"/>
            <ac:spMk id="29" creationId="{00000000-0000-0000-0000-000000000000}"/>
          </ac:spMkLst>
        </pc:spChg>
        <pc:spChg chg="mod">
          <ac:chgData name="Johanna Taglieber" userId="1d60d9ed-2324-46c2-9aed-13b122f14cb9" providerId="ADAL" clId="{E5C0326C-8A7F-40B6-A176-8EBADCCEBE27}" dt="2023-10-10T15:58:38.323" v="2016" actId="113"/>
          <ac:spMkLst>
            <pc:docMk/>
            <pc:sldMk cId="3227826970" sldId="576"/>
            <ac:spMk id="35" creationId="{00000000-0000-0000-0000-000000000000}"/>
          </ac:spMkLst>
        </pc:spChg>
      </pc:sldChg>
      <pc:sldChg chg="addSp delSp modSp del mod modNotesTx">
        <pc:chgData name="Johanna Taglieber" userId="1d60d9ed-2324-46c2-9aed-13b122f14cb9" providerId="ADAL" clId="{E5C0326C-8A7F-40B6-A176-8EBADCCEBE27}" dt="2023-10-10T16:14:20.817" v="2966" actId="47"/>
        <pc:sldMkLst>
          <pc:docMk/>
          <pc:sldMk cId="2890249541" sldId="577"/>
        </pc:sldMkLst>
        <pc:spChg chg="add mod">
          <ac:chgData name="Johanna Taglieber" userId="1d60d9ed-2324-46c2-9aed-13b122f14cb9" providerId="ADAL" clId="{E5C0326C-8A7F-40B6-A176-8EBADCCEBE27}" dt="2023-10-10T15:58:59.050" v="2022"/>
          <ac:spMkLst>
            <pc:docMk/>
            <pc:sldMk cId="2890249541" sldId="577"/>
            <ac:spMk id="3" creationId="{7DB71953-6498-3126-6DCA-D850FAD60368}"/>
          </ac:spMkLst>
        </pc:spChg>
        <pc:spChg chg="add mod">
          <ac:chgData name="Johanna Taglieber" userId="1d60d9ed-2324-46c2-9aed-13b122f14cb9" providerId="ADAL" clId="{E5C0326C-8A7F-40B6-A176-8EBADCCEBE27}" dt="2023-10-10T15:59:25.441" v="2028"/>
          <ac:spMkLst>
            <pc:docMk/>
            <pc:sldMk cId="2890249541" sldId="577"/>
            <ac:spMk id="4" creationId="{1A394E0E-8DE9-0BDF-1BD8-6C92BE1960AC}"/>
          </ac:spMkLst>
        </pc:spChg>
        <pc:spChg chg="mod">
          <ac:chgData name="Johanna Taglieber" userId="1d60d9ed-2324-46c2-9aed-13b122f14cb9" providerId="ADAL" clId="{E5C0326C-8A7F-40B6-A176-8EBADCCEBE27}" dt="2023-10-10T16:00:21.071" v="2044" actId="1076"/>
          <ac:spMkLst>
            <pc:docMk/>
            <pc:sldMk cId="2890249541" sldId="577"/>
            <ac:spMk id="30" creationId="{0CF2BF90-F6E4-47D7-863E-8519E3CDC77C}"/>
          </ac:spMkLst>
        </pc:spChg>
        <pc:spChg chg="mod">
          <ac:chgData name="Johanna Taglieber" userId="1d60d9ed-2324-46c2-9aed-13b122f14cb9" providerId="ADAL" clId="{E5C0326C-8A7F-40B6-A176-8EBADCCEBE27}" dt="2023-10-10T16:00:09.559" v="2040" actId="1076"/>
          <ac:spMkLst>
            <pc:docMk/>
            <pc:sldMk cId="2890249541" sldId="577"/>
            <ac:spMk id="34" creationId="{3DC71CFC-C420-489E-B8ED-A1A604A7B522}"/>
          </ac:spMkLst>
        </pc:spChg>
        <pc:spChg chg="del">
          <ac:chgData name="Johanna Taglieber" userId="1d60d9ed-2324-46c2-9aed-13b122f14cb9" providerId="ADAL" clId="{E5C0326C-8A7F-40B6-A176-8EBADCCEBE27}" dt="2023-10-10T15:59:24.971" v="2027" actId="478"/>
          <ac:spMkLst>
            <pc:docMk/>
            <pc:sldMk cId="2890249541" sldId="577"/>
            <ac:spMk id="35" creationId="{00000000-0000-0000-0000-000000000000}"/>
          </ac:spMkLst>
        </pc:spChg>
        <pc:spChg chg="mod">
          <ac:chgData name="Johanna Taglieber" userId="1d60d9ed-2324-46c2-9aed-13b122f14cb9" providerId="ADAL" clId="{E5C0326C-8A7F-40B6-A176-8EBADCCEBE27}" dt="2023-10-10T16:00:07.544" v="2039" actId="1076"/>
          <ac:spMkLst>
            <pc:docMk/>
            <pc:sldMk cId="2890249541" sldId="577"/>
            <ac:spMk id="36" creationId="{75480308-2F88-4B2E-9303-990442F51B58}"/>
          </ac:spMkLst>
        </pc:spChg>
        <pc:spChg chg="mod">
          <ac:chgData name="Johanna Taglieber" userId="1d60d9ed-2324-46c2-9aed-13b122f14cb9" providerId="ADAL" clId="{E5C0326C-8A7F-40B6-A176-8EBADCCEBE27}" dt="2023-10-10T16:00:16.723" v="2042" actId="14100"/>
          <ac:spMkLst>
            <pc:docMk/>
            <pc:sldMk cId="2890249541" sldId="577"/>
            <ac:spMk id="37" creationId="{8CD8DD53-873D-42F1-B3B6-7176B7B205EF}"/>
          </ac:spMkLst>
        </pc:spChg>
        <pc:picChg chg="add mod">
          <ac:chgData name="Johanna Taglieber" userId="1d60d9ed-2324-46c2-9aed-13b122f14cb9" providerId="ADAL" clId="{E5C0326C-8A7F-40B6-A176-8EBADCCEBE27}" dt="2023-10-10T15:58:59.050" v="2022"/>
          <ac:picMkLst>
            <pc:docMk/>
            <pc:sldMk cId="2890249541" sldId="577"/>
            <ac:picMk id="2" creationId="{58F290CF-8F28-AD15-2714-DFE255F3F660}"/>
          </ac:picMkLst>
        </pc:picChg>
      </pc:sldChg>
      <pc:sldChg chg="del modNotesTx">
        <pc:chgData name="Johanna Taglieber" userId="1d60d9ed-2324-46c2-9aed-13b122f14cb9" providerId="ADAL" clId="{E5C0326C-8A7F-40B6-A176-8EBADCCEBE27}" dt="2023-10-10T16:14:20.817" v="2966" actId="47"/>
        <pc:sldMkLst>
          <pc:docMk/>
          <pc:sldMk cId="2422004172" sldId="578"/>
        </pc:sldMkLst>
      </pc:sldChg>
      <pc:sldChg chg="modSp del mod modNotesTx">
        <pc:chgData name="Johanna Taglieber" userId="1d60d9ed-2324-46c2-9aed-13b122f14cb9" providerId="ADAL" clId="{E5C0326C-8A7F-40B6-A176-8EBADCCEBE27}" dt="2023-10-10T16:14:20.817" v="2966" actId="47"/>
        <pc:sldMkLst>
          <pc:docMk/>
          <pc:sldMk cId="600510111" sldId="580"/>
        </pc:sldMkLst>
        <pc:spChg chg="mod">
          <ac:chgData name="Johanna Taglieber" userId="1d60d9ed-2324-46c2-9aed-13b122f14cb9" providerId="ADAL" clId="{E5C0326C-8A7F-40B6-A176-8EBADCCEBE27}" dt="2023-10-10T16:03:27.278" v="2126" actId="20577"/>
          <ac:spMkLst>
            <pc:docMk/>
            <pc:sldMk cId="600510111" sldId="580"/>
            <ac:spMk id="17" creationId="{A495EFED-8EEE-430A-AE7E-6C021C5722F0}"/>
          </ac:spMkLst>
        </pc:spChg>
      </pc:sldChg>
      <pc:sldChg chg="modSp del mod modNotesTx">
        <pc:chgData name="Johanna Taglieber" userId="1d60d9ed-2324-46c2-9aed-13b122f14cb9" providerId="ADAL" clId="{E5C0326C-8A7F-40B6-A176-8EBADCCEBE27}" dt="2023-10-10T16:14:20.817" v="2966" actId="47"/>
        <pc:sldMkLst>
          <pc:docMk/>
          <pc:sldMk cId="1674417470" sldId="581"/>
        </pc:sldMkLst>
        <pc:spChg chg="mod">
          <ac:chgData name="Johanna Taglieber" userId="1d60d9ed-2324-46c2-9aed-13b122f14cb9" providerId="ADAL" clId="{E5C0326C-8A7F-40B6-A176-8EBADCCEBE27}" dt="2023-10-10T16:03:32.478" v="2129" actId="20577"/>
          <ac:spMkLst>
            <pc:docMk/>
            <pc:sldMk cId="1674417470" sldId="581"/>
            <ac:spMk id="17" creationId="{A495EFED-8EEE-430A-AE7E-6C021C5722F0}"/>
          </ac:spMkLst>
        </pc:spChg>
      </pc:sldChg>
      <pc:sldChg chg="addSp modSp del mod modNotesTx">
        <pc:chgData name="Johanna Taglieber" userId="1d60d9ed-2324-46c2-9aed-13b122f14cb9" providerId="ADAL" clId="{E5C0326C-8A7F-40B6-A176-8EBADCCEBE27}" dt="2023-10-10T16:14:20.817" v="2966" actId="47"/>
        <pc:sldMkLst>
          <pc:docMk/>
          <pc:sldMk cId="2645052877" sldId="582"/>
        </pc:sldMkLst>
        <pc:spChg chg="mod">
          <ac:chgData name="Johanna Taglieber" userId="1d60d9ed-2324-46c2-9aed-13b122f14cb9" providerId="ADAL" clId="{E5C0326C-8A7F-40B6-A176-8EBADCCEBE27}" dt="2023-10-10T16:03:43.099" v="2135" actId="20577"/>
          <ac:spMkLst>
            <pc:docMk/>
            <pc:sldMk cId="2645052877" sldId="582"/>
            <ac:spMk id="4" creationId="{F5259227-4A74-FCB6-F54D-DF7ED898F4B6}"/>
          </ac:spMkLst>
        </pc:spChg>
        <pc:spChg chg="mod">
          <ac:chgData name="Johanna Taglieber" userId="1d60d9ed-2324-46c2-9aed-13b122f14cb9" providerId="ADAL" clId="{E5C0326C-8A7F-40B6-A176-8EBADCCEBE27}" dt="2023-10-10T16:10:18.707" v="2869" actId="13926"/>
          <ac:spMkLst>
            <pc:docMk/>
            <pc:sldMk cId="2645052877" sldId="582"/>
            <ac:spMk id="6" creationId="{00000000-0000-0000-0000-000000000000}"/>
          </ac:spMkLst>
        </pc:spChg>
        <pc:spChg chg="mod">
          <ac:chgData name="Johanna Taglieber" userId="1d60d9ed-2324-46c2-9aed-13b122f14cb9" providerId="ADAL" clId="{E5C0326C-8A7F-40B6-A176-8EBADCCEBE27}" dt="2023-10-10T16:04:50.472" v="2321" actId="20577"/>
          <ac:spMkLst>
            <pc:docMk/>
            <pc:sldMk cId="2645052877" sldId="582"/>
            <ac:spMk id="14" creationId="{00000000-0000-0000-0000-000000000000}"/>
          </ac:spMkLst>
        </pc:spChg>
        <pc:spChg chg="mod">
          <ac:chgData name="Johanna Taglieber" userId="1d60d9ed-2324-46c2-9aed-13b122f14cb9" providerId="ADAL" clId="{E5C0326C-8A7F-40B6-A176-8EBADCCEBE27}" dt="2023-10-10T16:08:22.813" v="2649" actId="20577"/>
          <ac:spMkLst>
            <pc:docMk/>
            <pc:sldMk cId="2645052877" sldId="582"/>
            <ac:spMk id="15" creationId="{3259F50F-5D7E-4CD4-9B0A-365EBFC9BD2B}"/>
          </ac:spMkLst>
        </pc:spChg>
        <pc:grpChg chg="add mod">
          <ac:chgData name="Johanna Taglieber" userId="1d60d9ed-2324-46c2-9aed-13b122f14cb9" providerId="ADAL" clId="{E5C0326C-8A7F-40B6-A176-8EBADCCEBE27}" dt="2023-10-10T16:03:40.731" v="2133"/>
          <ac:grpSpMkLst>
            <pc:docMk/>
            <pc:sldMk cId="2645052877" sldId="582"/>
            <ac:grpSpMk id="2" creationId="{BBDD3DB2-FD40-799A-158E-9B55CE8AB602}"/>
          </ac:grpSpMkLst>
        </pc:grpChg>
        <pc:picChg chg="mod">
          <ac:chgData name="Johanna Taglieber" userId="1d60d9ed-2324-46c2-9aed-13b122f14cb9" providerId="ADAL" clId="{E5C0326C-8A7F-40B6-A176-8EBADCCEBE27}" dt="2023-10-10T16:03:40.731" v="2133"/>
          <ac:picMkLst>
            <pc:docMk/>
            <pc:sldMk cId="2645052877" sldId="582"/>
            <ac:picMk id="3" creationId="{14C9C33A-3251-4B6D-0C49-3A77607BD41F}"/>
          </ac:picMkLst>
        </pc:picChg>
      </pc:sldChg>
    </pc:docChg>
  </pc:docChgLst>
  <pc:docChgLst>
    <pc:chgData name="Johanna Taglieber" userId="1d60d9ed-2324-46c2-9aed-13b122f14cb9" providerId="ADAL" clId="{6BC629A8-A177-472A-ADBA-785CDBB82F27}"/>
    <pc:docChg chg="undo custSel addSld delSld modSld sldOrd">
      <pc:chgData name="Johanna Taglieber" userId="1d60d9ed-2324-46c2-9aed-13b122f14cb9" providerId="ADAL" clId="{6BC629A8-A177-472A-ADBA-785CDBB82F27}" dt="2023-08-21T14:28:15.053" v="11090" actId="20577"/>
      <pc:docMkLst>
        <pc:docMk/>
      </pc:docMkLst>
      <pc:sldChg chg="addSp delSp modSp mod modNotesTx">
        <pc:chgData name="Johanna Taglieber" userId="1d60d9ed-2324-46c2-9aed-13b122f14cb9" providerId="ADAL" clId="{6BC629A8-A177-472A-ADBA-785CDBB82F27}" dt="2023-08-21T14:28:15.053" v="11090" actId="20577"/>
        <pc:sldMkLst>
          <pc:docMk/>
          <pc:sldMk cId="3972372990" sldId="261"/>
        </pc:sldMkLst>
        <pc:spChg chg="add del mod">
          <ac:chgData name="Johanna Taglieber" userId="1d60d9ed-2324-46c2-9aed-13b122f14cb9" providerId="ADAL" clId="{6BC629A8-A177-472A-ADBA-785CDBB82F27}" dt="2023-08-21T14:26:11.440" v="10951" actId="255"/>
          <ac:spMkLst>
            <pc:docMk/>
            <pc:sldMk cId="3972372990" sldId="261"/>
            <ac:spMk id="2" creationId="{8290B5EB-6355-4548-BE4F-34638BDE6F8B}"/>
          </ac:spMkLst>
        </pc:spChg>
        <pc:spChg chg="mod">
          <ac:chgData name="Johanna Taglieber" userId="1d60d9ed-2324-46c2-9aed-13b122f14cb9" providerId="ADAL" clId="{6BC629A8-A177-472A-ADBA-785CDBB82F27}" dt="2023-08-21T14:25:43.478" v="10945" actId="1076"/>
          <ac:spMkLst>
            <pc:docMk/>
            <pc:sldMk cId="3972372990" sldId="261"/>
            <ac:spMk id="4" creationId="{00000000-0000-0000-0000-000000000000}"/>
          </ac:spMkLst>
        </pc:spChg>
        <pc:spChg chg="mod">
          <ac:chgData name="Johanna Taglieber" userId="1d60d9ed-2324-46c2-9aed-13b122f14cb9" providerId="ADAL" clId="{6BC629A8-A177-472A-ADBA-785CDBB82F27}" dt="2023-08-21T14:25:43.478" v="10945" actId="1076"/>
          <ac:spMkLst>
            <pc:docMk/>
            <pc:sldMk cId="3972372990" sldId="261"/>
            <ac:spMk id="8" creationId="{00000000-0000-0000-0000-000000000000}"/>
          </ac:spMkLst>
        </pc:spChg>
        <pc:spChg chg="mod">
          <ac:chgData name="Johanna Taglieber" userId="1d60d9ed-2324-46c2-9aed-13b122f14cb9" providerId="ADAL" clId="{6BC629A8-A177-472A-ADBA-785CDBB82F27}" dt="2023-08-21T14:25:43.478" v="10945" actId="1076"/>
          <ac:spMkLst>
            <pc:docMk/>
            <pc:sldMk cId="3972372990" sldId="261"/>
            <ac:spMk id="11" creationId="{00000000-0000-0000-0000-000000000000}"/>
          </ac:spMkLst>
        </pc:spChg>
        <pc:spChg chg="mod">
          <ac:chgData name="Johanna Taglieber" userId="1d60d9ed-2324-46c2-9aed-13b122f14cb9" providerId="ADAL" clId="{6BC629A8-A177-472A-ADBA-785CDBB82F27}" dt="2023-08-21T14:25:43.478" v="10945" actId="1076"/>
          <ac:spMkLst>
            <pc:docMk/>
            <pc:sldMk cId="3972372990" sldId="261"/>
            <ac:spMk id="18" creationId="{00000000-0000-0000-0000-000000000000}"/>
          </ac:spMkLst>
        </pc:spChg>
        <pc:spChg chg="mod">
          <ac:chgData name="Johanna Taglieber" userId="1d60d9ed-2324-46c2-9aed-13b122f14cb9" providerId="ADAL" clId="{6BC629A8-A177-472A-ADBA-785CDBB82F27}" dt="2023-08-07T06:11:58.675" v="41" actId="20577"/>
          <ac:spMkLst>
            <pc:docMk/>
            <pc:sldMk cId="3972372990" sldId="261"/>
            <ac:spMk id="19" creationId="{00000000-0000-0000-0000-000000000000}"/>
          </ac:spMkLst>
        </pc:spChg>
        <pc:spChg chg="add mod">
          <ac:chgData name="Johanna Taglieber" userId="1d60d9ed-2324-46c2-9aed-13b122f14cb9" providerId="ADAL" clId="{6BC629A8-A177-472A-ADBA-785CDBB82F27}" dt="2023-08-07T06:31:05.305" v="1312" actId="1035"/>
          <ac:spMkLst>
            <pc:docMk/>
            <pc:sldMk cId="3972372990" sldId="261"/>
            <ac:spMk id="21" creationId="{91A18B52-063B-43E5-92D4-732AE44AC243}"/>
          </ac:spMkLst>
        </pc:spChg>
        <pc:spChg chg="mod">
          <ac:chgData name="Johanna Taglieber" userId="1d60d9ed-2324-46c2-9aed-13b122f14cb9" providerId="ADAL" clId="{6BC629A8-A177-472A-ADBA-785CDBB82F27}" dt="2023-08-21T14:25:28.627" v="10938" actId="14100"/>
          <ac:spMkLst>
            <pc:docMk/>
            <pc:sldMk cId="3972372990" sldId="261"/>
            <ac:spMk id="22" creationId="{00000000-0000-0000-0000-000000000000}"/>
          </ac:spMkLst>
        </pc:spChg>
        <pc:spChg chg="add mod">
          <ac:chgData name="Johanna Taglieber" userId="1d60d9ed-2324-46c2-9aed-13b122f14cb9" providerId="ADAL" clId="{6BC629A8-A177-472A-ADBA-785CDBB82F27}" dt="2023-08-21T14:26:23.991" v="10955" actId="1076"/>
          <ac:spMkLst>
            <pc:docMk/>
            <pc:sldMk cId="3972372990" sldId="261"/>
            <ac:spMk id="23" creationId="{F91C78F4-289D-4D2E-9B5E-703198B011A6}"/>
          </ac:spMkLst>
        </pc:spChg>
        <pc:spChg chg="add mod">
          <ac:chgData name="Johanna Taglieber" userId="1d60d9ed-2324-46c2-9aed-13b122f14cb9" providerId="ADAL" clId="{6BC629A8-A177-472A-ADBA-785CDBB82F27}" dt="2023-08-21T14:26:36.316" v="10959" actId="20577"/>
          <ac:spMkLst>
            <pc:docMk/>
            <pc:sldMk cId="3972372990" sldId="261"/>
            <ac:spMk id="24" creationId="{63C6CEE1-612D-47A0-8E7B-971BAEB9150F}"/>
          </ac:spMkLst>
        </pc:spChg>
        <pc:spChg chg="add mod">
          <ac:chgData name="Johanna Taglieber" userId="1d60d9ed-2324-46c2-9aed-13b122f14cb9" providerId="ADAL" clId="{6BC629A8-A177-472A-ADBA-785CDBB82F27}" dt="2023-08-21T14:26:47.141" v="10967" actId="20577"/>
          <ac:spMkLst>
            <pc:docMk/>
            <pc:sldMk cId="3972372990" sldId="261"/>
            <ac:spMk id="25" creationId="{61DD3552-B53F-4521-943C-4B155C3D6D4D}"/>
          </ac:spMkLst>
        </pc:spChg>
        <pc:spChg chg="add mod">
          <ac:chgData name="Johanna Taglieber" userId="1d60d9ed-2324-46c2-9aed-13b122f14cb9" providerId="ADAL" clId="{6BC629A8-A177-472A-ADBA-785CDBB82F27}" dt="2023-08-21T14:26:58.358" v="10971" actId="20577"/>
          <ac:spMkLst>
            <pc:docMk/>
            <pc:sldMk cId="3972372990" sldId="261"/>
            <ac:spMk id="28" creationId="{3A798CCC-7E06-45B1-997B-6E45C0D64D7B}"/>
          </ac:spMkLst>
        </pc:spChg>
        <pc:grpChg chg="mod">
          <ac:chgData name="Johanna Taglieber" userId="1d60d9ed-2324-46c2-9aed-13b122f14cb9" providerId="ADAL" clId="{6BC629A8-A177-472A-ADBA-785CDBB82F27}" dt="2023-08-21T14:25:43.478" v="10945" actId="1076"/>
          <ac:grpSpMkLst>
            <pc:docMk/>
            <pc:sldMk cId="3972372990" sldId="261"/>
            <ac:grpSpMk id="3" creationId="{00000000-0000-0000-0000-000000000000}"/>
          </ac:grpSpMkLst>
        </pc:grpChg>
        <pc:grpChg chg="mod">
          <ac:chgData name="Johanna Taglieber" userId="1d60d9ed-2324-46c2-9aed-13b122f14cb9" providerId="ADAL" clId="{6BC629A8-A177-472A-ADBA-785CDBB82F27}" dt="2023-08-21T14:25:43.478" v="10945" actId="1076"/>
          <ac:grpSpMkLst>
            <pc:docMk/>
            <pc:sldMk cId="3972372990" sldId="261"/>
            <ac:grpSpMk id="5" creationId="{00000000-0000-0000-0000-000000000000}"/>
          </ac:grpSpMkLst>
        </pc:grpChg>
        <pc:grpChg chg="mod">
          <ac:chgData name="Johanna Taglieber" userId="1d60d9ed-2324-46c2-9aed-13b122f14cb9" providerId="ADAL" clId="{6BC629A8-A177-472A-ADBA-785CDBB82F27}" dt="2023-08-21T14:25:43.478" v="10945" actId="1076"/>
          <ac:grpSpMkLst>
            <pc:docMk/>
            <pc:sldMk cId="3972372990" sldId="261"/>
            <ac:grpSpMk id="10" creationId="{00000000-0000-0000-0000-000000000000}"/>
          </ac:grpSpMkLst>
        </pc:grpChg>
        <pc:grpChg chg="mod">
          <ac:chgData name="Johanna Taglieber" userId="1d60d9ed-2324-46c2-9aed-13b122f14cb9" providerId="ADAL" clId="{6BC629A8-A177-472A-ADBA-785CDBB82F27}" dt="2023-08-21T14:25:43.478" v="10945" actId="1076"/>
          <ac:grpSpMkLst>
            <pc:docMk/>
            <pc:sldMk cId="3972372990" sldId="261"/>
            <ac:grpSpMk id="12" creationId="{00000000-0000-0000-0000-000000000000}"/>
          </ac:grpSpMkLst>
        </pc:grpChg>
        <pc:grpChg chg="mod">
          <ac:chgData name="Johanna Taglieber" userId="1d60d9ed-2324-46c2-9aed-13b122f14cb9" providerId="ADAL" clId="{6BC629A8-A177-472A-ADBA-785CDBB82F27}" dt="2023-08-21T14:25:43.478" v="10945" actId="1076"/>
          <ac:grpSpMkLst>
            <pc:docMk/>
            <pc:sldMk cId="3972372990" sldId="261"/>
            <ac:grpSpMk id="13" creationId="{00000000-0000-0000-0000-000000000000}"/>
          </ac:grpSpMkLst>
        </pc:grpChg>
        <pc:grpChg chg="mod">
          <ac:chgData name="Johanna Taglieber" userId="1d60d9ed-2324-46c2-9aed-13b122f14cb9" providerId="ADAL" clId="{6BC629A8-A177-472A-ADBA-785CDBB82F27}" dt="2023-08-21T14:25:43.478" v="10945" actId="1076"/>
          <ac:grpSpMkLst>
            <pc:docMk/>
            <pc:sldMk cId="3972372990" sldId="261"/>
            <ac:grpSpMk id="14" creationId="{00000000-0000-0000-0000-000000000000}"/>
          </ac:grpSpMkLst>
        </pc:grpChg>
        <pc:picChg chg="mod">
          <ac:chgData name="Johanna Taglieber" userId="1d60d9ed-2324-46c2-9aed-13b122f14cb9" providerId="ADAL" clId="{6BC629A8-A177-472A-ADBA-785CDBB82F27}" dt="2023-08-21T14:25:43.478" v="10945" actId="1076"/>
          <ac:picMkLst>
            <pc:docMk/>
            <pc:sldMk cId="3972372990" sldId="261"/>
            <ac:picMk id="9" creationId="{81196DB4-DFB1-48DB-AD77-0BC2ED2781CB}"/>
          </ac:picMkLst>
        </pc:picChg>
        <pc:picChg chg="mod">
          <ac:chgData name="Johanna Taglieber" userId="1d60d9ed-2324-46c2-9aed-13b122f14cb9" providerId="ADAL" clId="{6BC629A8-A177-472A-ADBA-785CDBB82F27}" dt="2023-08-21T14:25:43.478" v="10945" actId="1076"/>
          <ac:picMkLst>
            <pc:docMk/>
            <pc:sldMk cId="3972372990" sldId="261"/>
            <ac:picMk id="27" creationId="{81196DB4-DFB1-48DB-AD77-0BC2ED2781CB}"/>
          </ac:picMkLst>
        </pc:picChg>
        <pc:picChg chg="mod">
          <ac:chgData name="Johanna Taglieber" userId="1d60d9ed-2324-46c2-9aed-13b122f14cb9" providerId="ADAL" clId="{6BC629A8-A177-472A-ADBA-785CDBB82F27}" dt="2023-08-21T14:25:43.478" v="10945" actId="1076"/>
          <ac:picMkLst>
            <pc:docMk/>
            <pc:sldMk cId="3972372990" sldId="261"/>
            <ac:picMk id="1026" creationId="{00000000-0000-0000-0000-000000000000}"/>
          </ac:picMkLst>
        </pc:picChg>
      </pc:sldChg>
      <pc:sldChg chg="addSp delSp modSp mod modNotesTx">
        <pc:chgData name="Johanna Taglieber" userId="1d60d9ed-2324-46c2-9aed-13b122f14cb9" providerId="ADAL" clId="{6BC629A8-A177-472A-ADBA-785CDBB82F27}" dt="2023-08-21T14:03:09.240" v="10874" actId="20577"/>
        <pc:sldMkLst>
          <pc:docMk/>
          <pc:sldMk cId="3140393274" sldId="514"/>
        </pc:sldMkLst>
        <pc:spChg chg="add mod">
          <ac:chgData name="Johanna Taglieber" userId="1d60d9ed-2324-46c2-9aed-13b122f14cb9" providerId="ADAL" clId="{6BC629A8-A177-472A-ADBA-785CDBB82F27}" dt="2023-08-21T13:31:04.847" v="9613" actId="20577"/>
          <ac:spMkLst>
            <pc:docMk/>
            <pc:sldMk cId="3140393274" sldId="514"/>
            <ac:spMk id="3" creationId="{ECCA7303-80B0-4816-96F4-CE5A15446687}"/>
          </ac:spMkLst>
        </pc:spChg>
        <pc:spChg chg="mod">
          <ac:chgData name="Johanna Taglieber" userId="1d60d9ed-2324-46c2-9aed-13b122f14cb9" providerId="ADAL" clId="{6BC629A8-A177-472A-ADBA-785CDBB82F27}" dt="2023-08-21T13:28:36.487" v="9442" actId="20577"/>
          <ac:spMkLst>
            <pc:docMk/>
            <pc:sldMk cId="3140393274" sldId="514"/>
            <ac:spMk id="6" creationId="{00000000-0000-0000-0000-000000000000}"/>
          </ac:spMkLst>
        </pc:spChg>
        <pc:spChg chg="mod">
          <ac:chgData name="Johanna Taglieber" userId="1d60d9ed-2324-46c2-9aed-13b122f14cb9" providerId="ADAL" clId="{6BC629A8-A177-472A-ADBA-785CDBB82F27}" dt="2023-08-07T06:12:02.348" v="43" actId="20577"/>
          <ac:spMkLst>
            <pc:docMk/>
            <pc:sldMk cId="3140393274" sldId="514"/>
            <ac:spMk id="12" creationId="{00000000-0000-0000-0000-000000000000}"/>
          </ac:spMkLst>
        </pc:spChg>
        <pc:spChg chg="add mod">
          <ac:chgData name="Johanna Taglieber" userId="1d60d9ed-2324-46c2-9aed-13b122f14cb9" providerId="ADAL" clId="{6BC629A8-A177-472A-ADBA-785CDBB82F27}" dt="2023-08-07T06:31:43.421" v="1378" actId="313"/>
          <ac:spMkLst>
            <pc:docMk/>
            <pc:sldMk cId="3140393274" sldId="514"/>
            <ac:spMk id="13" creationId="{12961294-0AA6-4932-871C-9CCF41E1595A}"/>
          </ac:spMkLst>
        </pc:spChg>
        <pc:graphicFrameChg chg="modGraphic">
          <ac:chgData name="Johanna Taglieber" userId="1d60d9ed-2324-46c2-9aed-13b122f14cb9" providerId="ADAL" clId="{6BC629A8-A177-472A-ADBA-785CDBB82F27}" dt="2023-08-21T14:03:09.240" v="10874" actId="20577"/>
          <ac:graphicFrameMkLst>
            <pc:docMk/>
            <pc:sldMk cId="3140393274" sldId="514"/>
            <ac:graphicFrameMk id="2" creationId="{00000000-0000-0000-0000-000000000000}"/>
          </ac:graphicFrameMkLst>
        </pc:graphicFrameChg>
        <pc:picChg chg="del">
          <ac:chgData name="Johanna Taglieber" userId="1d60d9ed-2324-46c2-9aed-13b122f14cb9" providerId="ADAL" clId="{6BC629A8-A177-472A-ADBA-785CDBB82F27}" dt="2023-08-21T13:23:10.340" v="9213" actId="478"/>
          <ac:picMkLst>
            <pc:docMk/>
            <pc:sldMk cId="3140393274" sldId="514"/>
            <ac:picMk id="7" creationId="{00000000-0000-0000-0000-000000000000}"/>
          </ac:picMkLst>
        </pc:picChg>
        <pc:picChg chg="del">
          <ac:chgData name="Johanna Taglieber" userId="1d60d9ed-2324-46c2-9aed-13b122f14cb9" providerId="ADAL" clId="{6BC629A8-A177-472A-ADBA-785CDBB82F27}" dt="2023-08-21T13:23:11.059" v="9214" actId="478"/>
          <ac:picMkLst>
            <pc:docMk/>
            <pc:sldMk cId="3140393274" sldId="514"/>
            <ac:picMk id="2050" creationId="{00000000-0000-0000-0000-000000000000}"/>
          </ac:picMkLst>
        </pc:picChg>
        <pc:picChg chg="del">
          <ac:chgData name="Johanna Taglieber" userId="1d60d9ed-2324-46c2-9aed-13b122f14cb9" providerId="ADAL" clId="{6BC629A8-A177-472A-ADBA-785CDBB82F27}" dt="2023-08-21T13:23:11.540" v="9215" actId="478"/>
          <ac:picMkLst>
            <pc:docMk/>
            <pc:sldMk cId="3140393274" sldId="514"/>
            <ac:picMk id="2052" creationId="{00000000-0000-0000-0000-000000000000}"/>
          </ac:picMkLst>
        </pc:picChg>
      </pc:sldChg>
      <pc:sldChg chg="modSp mod modNotesTx">
        <pc:chgData name="Johanna Taglieber" userId="1d60d9ed-2324-46c2-9aed-13b122f14cb9" providerId="ADAL" clId="{6BC629A8-A177-472A-ADBA-785CDBB82F27}" dt="2023-08-21T14:04:03.800" v="10880" actId="20577"/>
        <pc:sldMkLst>
          <pc:docMk/>
          <pc:sldMk cId="1101114800" sldId="554"/>
        </pc:sldMkLst>
        <pc:spChg chg="mod">
          <ac:chgData name="Johanna Taglieber" userId="1d60d9ed-2324-46c2-9aed-13b122f14cb9" providerId="ADAL" clId="{6BC629A8-A177-472A-ADBA-785CDBB82F27}" dt="2023-08-07T15:12:18.387" v="4784" actId="14100"/>
          <ac:spMkLst>
            <pc:docMk/>
            <pc:sldMk cId="1101114800" sldId="554"/>
            <ac:spMk id="6" creationId="{D19EA5A9-6469-46A7-8509-9CD33022B60A}"/>
          </ac:spMkLst>
        </pc:spChg>
        <pc:spChg chg="mod">
          <ac:chgData name="Johanna Taglieber" userId="1d60d9ed-2324-46c2-9aed-13b122f14cb9" providerId="ADAL" clId="{6BC629A8-A177-472A-ADBA-785CDBB82F27}" dt="2023-08-07T15:12:21.718" v="4785" actId="14100"/>
          <ac:spMkLst>
            <pc:docMk/>
            <pc:sldMk cId="1101114800" sldId="554"/>
            <ac:spMk id="19" creationId="{D7BA2724-CE39-4D43-BC26-CF25E6CE9AAA}"/>
          </ac:spMkLst>
        </pc:spChg>
        <pc:spChg chg="mod">
          <ac:chgData name="Johanna Taglieber" userId="1d60d9ed-2324-46c2-9aed-13b122f14cb9" providerId="ADAL" clId="{6BC629A8-A177-472A-ADBA-785CDBB82F27}" dt="2023-08-07T15:12:24.844" v="4786" actId="14100"/>
          <ac:spMkLst>
            <pc:docMk/>
            <pc:sldMk cId="1101114800" sldId="554"/>
            <ac:spMk id="20" creationId="{FE777C04-5A9D-4874-B1A9-74F47A1D7F31}"/>
          </ac:spMkLst>
        </pc:spChg>
        <pc:spChg chg="mod">
          <ac:chgData name="Johanna Taglieber" userId="1d60d9ed-2324-46c2-9aed-13b122f14cb9" providerId="ADAL" clId="{6BC629A8-A177-472A-ADBA-785CDBB82F27}" dt="2023-08-07T15:12:27.973" v="4787" actId="14100"/>
          <ac:spMkLst>
            <pc:docMk/>
            <pc:sldMk cId="1101114800" sldId="554"/>
            <ac:spMk id="27" creationId="{1FD39BA8-6964-486E-9AA9-7EDB06B30CA0}"/>
          </ac:spMkLst>
        </pc:spChg>
        <pc:spChg chg="mod">
          <ac:chgData name="Johanna Taglieber" userId="1d60d9ed-2324-46c2-9aed-13b122f14cb9" providerId="ADAL" clId="{6BC629A8-A177-472A-ADBA-785CDBB82F27}" dt="2023-08-07T06:12:09.045" v="47" actId="20577"/>
          <ac:spMkLst>
            <pc:docMk/>
            <pc:sldMk cId="1101114800" sldId="554"/>
            <ac:spMk id="33" creationId="{00000000-0000-0000-0000-000000000000}"/>
          </ac:spMkLst>
        </pc:spChg>
      </pc:sldChg>
      <pc:sldChg chg="addSp modSp mod modNotesTx">
        <pc:chgData name="Johanna Taglieber" userId="1d60d9ed-2324-46c2-9aed-13b122f14cb9" providerId="ADAL" clId="{6BC629A8-A177-472A-ADBA-785CDBB82F27}" dt="2023-08-07T14:55:50.251" v="4053" actId="20577"/>
        <pc:sldMkLst>
          <pc:docMk/>
          <pc:sldMk cId="3077022643" sldId="563"/>
        </pc:sldMkLst>
        <pc:spChg chg="add mod">
          <ac:chgData name="Johanna Taglieber" userId="1d60d9ed-2324-46c2-9aed-13b122f14cb9" providerId="ADAL" clId="{6BC629A8-A177-472A-ADBA-785CDBB82F27}" dt="2023-08-07T06:11:53.755" v="39" actId="1076"/>
          <ac:spMkLst>
            <pc:docMk/>
            <pc:sldMk cId="3077022643" sldId="563"/>
            <ac:spMk id="2" creationId="{5904AF59-3E43-4F95-A3E5-EED014F018F2}"/>
          </ac:spMkLst>
        </pc:spChg>
        <pc:spChg chg="add mod">
          <ac:chgData name="Johanna Taglieber" userId="1d60d9ed-2324-46c2-9aed-13b122f14cb9" providerId="ADAL" clId="{6BC629A8-A177-472A-ADBA-785CDBB82F27}" dt="2023-08-07T06:15:18.692" v="303" actId="20577"/>
          <ac:spMkLst>
            <pc:docMk/>
            <pc:sldMk cId="3077022643" sldId="563"/>
            <ac:spMk id="5" creationId="{7B2A0DAB-D4E6-49BF-838D-9D1B80719CCB}"/>
          </ac:spMkLst>
        </pc:spChg>
        <pc:spChg chg="mod">
          <ac:chgData name="Johanna Taglieber" userId="1d60d9ed-2324-46c2-9aed-13b122f14cb9" providerId="ADAL" clId="{6BC629A8-A177-472A-ADBA-785CDBB82F27}" dt="2023-08-07T06:12:26.325" v="52" actId="20577"/>
          <ac:spMkLst>
            <pc:docMk/>
            <pc:sldMk cId="3077022643" sldId="563"/>
            <ac:spMk id="8" creationId="{E8BABC0A-B8E9-400E-8DA5-937A8862D8F5}"/>
          </ac:spMkLst>
        </pc:spChg>
        <pc:grpChg chg="add mod">
          <ac:chgData name="Johanna Taglieber" userId="1d60d9ed-2324-46c2-9aed-13b122f14cb9" providerId="ADAL" clId="{6BC629A8-A177-472A-ADBA-785CDBB82F27}" dt="2023-08-07T06:12:23.432" v="50"/>
          <ac:grpSpMkLst>
            <pc:docMk/>
            <pc:sldMk cId="3077022643" sldId="563"/>
            <ac:grpSpMk id="6" creationId="{B121E519-302D-4E7D-A770-DFF439416900}"/>
          </ac:grpSpMkLst>
        </pc:grpChg>
        <pc:picChg chg="mod">
          <ac:chgData name="Johanna Taglieber" userId="1d60d9ed-2324-46c2-9aed-13b122f14cb9" providerId="ADAL" clId="{6BC629A8-A177-472A-ADBA-785CDBB82F27}" dt="2023-08-07T06:12:23.432" v="50"/>
          <ac:picMkLst>
            <pc:docMk/>
            <pc:sldMk cId="3077022643" sldId="563"/>
            <ac:picMk id="7" creationId="{C56B3128-13DB-42A8-9D9D-DC8AAD369305}"/>
          </ac:picMkLst>
        </pc:picChg>
        <pc:picChg chg="mod">
          <ac:chgData name="Johanna Taglieber" userId="1d60d9ed-2324-46c2-9aed-13b122f14cb9" providerId="ADAL" clId="{6BC629A8-A177-472A-ADBA-785CDBB82F27}" dt="2023-08-07T06:11:53.755" v="39" actId="1076"/>
          <ac:picMkLst>
            <pc:docMk/>
            <pc:sldMk cId="3077022643" sldId="563"/>
            <ac:picMk id="13" creationId="{00000000-0000-0000-0000-000000000000}"/>
          </ac:picMkLst>
        </pc:picChg>
      </pc:sldChg>
      <pc:sldChg chg="addSp modSp mod modNotesTx">
        <pc:chgData name="Johanna Taglieber" userId="1d60d9ed-2324-46c2-9aed-13b122f14cb9" providerId="ADAL" clId="{6BC629A8-A177-472A-ADBA-785CDBB82F27}" dt="2023-08-21T13:24:35.801" v="9217" actId="20577"/>
        <pc:sldMkLst>
          <pc:docMk/>
          <pc:sldMk cId="3746221081" sldId="565"/>
        </pc:sldMkLst>
        <pc:spChg chg="mod">
          <ac:chgData name="Johanna Taglieber" userId="1d60d9ed-2324-46c2-9aed-13b122f14cb9" providerId="ADAL" clId="{6BC629A8-A177-472A-ADBA-785CDBB82F27}" dt="2023-08-07T06:32:05.807" v="1398" actId="1076"/>
          <ac:spMkLst>
            <pc:docMk/>
            <pc:sldMk cId="3746221081" sldId="565"/>
            <ac:spMk id="3" creationId="{00000000-0000-0000-0000-000000000000}"/>
          </ac:spMkLst>
        </pc:spChg>
        <pc:spChg chg="mod">
          <ac:chgData name="Johanna Taglieber" userId="1d60d9ed-2324-46c2-9aed-13b122f14cb9" providerId="ADAL" clId="{6BC629A8-A177-472A-ADBA-785CDBB82F27}" dt="2023-08-21T13:24:35.801" v="9217" actId="20577"/>
          <ac:spMkLst>
            <pc:docMk/>
            <pc:sldMk cId="3746221081" sldId="565"/>
            <ac:spMk id="6" creationId="{00000000-0000-0000-0000-000000000000}"/>
          </ac:spMkLst>
        </pc:spChg>
        <pc:spChg chg="mod">
          <ac:chgData name="Johanna Taglieber" userId="1d60d9ed-2324-46c2-9aed-13b122f14cb9" providerId="ADAL" clId="{6BC629A8-A177-472A-ADBA-785CDBB82F27}" dt="2023-08-07T06:12:05.628" v="45" actId="20577"/>
          <ac:spMkLst>
            <pc:docMk/>
            <pc:sldMk cId="3746221081" sldId="565"/>
            <ac:spMk id="12" creationId="{00000000-0000-0000-0000-000000000000}"/>
          </ac:spMkLst>
        </pc:spChg>
        <pc:spChg chg="mod">
          <ac:chgData name="Johanna Taglieber" userId="1d60d9ed-2324-46c2-9aed-13b122f14cb9" providerId="ADAL" clId="{6BC629A8-A177-472A-ADBA-785CDBB82F27}" dt="2023-08-07T06:32:09.639" v="1399" actId="1076"/>
          <ac:spMkLst>
            <pc:docMk/>
            <pc:sldMk cId="3746221081" sldId="565"/>
            <ac:spMk id="14" creationId="{00000000-0000-0000-0000-000000000000}"/>
          </ac:spMkLst>
        </pc:spChg>
        <pc:spChg chg="add mod">
          <ac:chgData name="Johanna Taglieber" userId="1d60d9ed-2324-46c2-9aed-13b122f14cb9" providerId="ADAL" clId="{6BC629A8-A177-472A-ADBA-785CDBB82F27}" dt="2023-08-07T06:32:03.926" v="1397" actId="1036"/>
          <ac:spMkLst>
            <pc:docMk/>
            <pc:sldMk cId="3746221081" sldId="565"/>
            <ac:spMk id="15" creationId="{3259F50F-5D7E-4CD4-9B0A-365EBFC9BD2B}"/>
          </ac:spMkLst>
        </pc:spChg>
        <pc:picChg chg="mod">
          <ac:chgData name="Johanna Taglieber" userId="1d60d9ed-2324-46c2-9aed-13b122f14cb9" providerId="ADAL" clId="{6BC629A8-A177-472A-ADBA-785CDBB82F27}" dt="2023-08-07T06:32:09.639" v="1399" actId="1076"/>
          <ac:picMkLst>
            <pc:docMk/>
            <pc:sldMk cId="3746221081" sldId="565"/>
            <ac:picMk id="13" creationId="{00000000-0000-0000-0000-000000000000}"/>
          </ac:picMkLst>
        </pc:picChg>
        <pc:picChg chg="mod">
          <ac:chgData name="Johanna Taglieber" userId="1d60d9ed-2324-46c2-9aed-13b122f14cb9" providerId="ADAL" clId="{6BC629A8-A177-472A-ADBA-785CDBB82F27}" dt="2023-08-07T06:32:03.926" v="1397" actId="1036"/>
          <ac:picMkLst>
            <pc:docMk/>
            <pc:sldMk cId="3746221081" sldId="565"/>
            <ac:picMk id="39" creationId="{00000000-0000-0000-0000-000000000000}"/>
          </ac:picMkLst>
        </pc:picChg>
      </pc:sldChg>
      <pc:sldChg chg="delSp modSp mod modNotesTx">
        <pc:chgData name="Johanna Taglieber" userId="1d60d9ed-2324-46c2-9aed-13b122f14cb9" providerId="ADAL" clId="{6BC629A8-A177-472A-ADBA-785CDBB82F27}" dt="2023-08-21T14:04:24.617" v="10892" actId="20577"/>
        <pc:sldMkLst>
          <pc:docMk/>
          <pc:sldMk cId="3698078271" sldId="566"/>
        </pc:sldMkLst>
        <pc:spChg chg="mod">
          <ac:chgData name="Johanna Taglieber" userId="1d60d9ed-2324-46c2-9aed-13b122f14cb9" providerId="ADAL" clId="{6BC629A8-A177-472A-ADBA-785CDBB82F27}" dt="2023-08-07T15:12:46.035" v="4793" actId="14100"/>
          <ac:spMkLst>
            <pc:docMk/>
            <pc:sldMk cId="3698078271" sldId="566"/>
            <ac:spMk id="6" creationId="{D19EA5A9-6469-46A7-8509-9CD33022B60A}"/>
          </ac:spMkLst>
        </pc:spChg>
        <pc:spChg chg="del">
          <ac:chgData name="Johanna Taglieber" userId="1d60d9ed-2324-46c2-9aed-13b122f14cb9" providerId="ADAL" clId="{6BC629A8-A177-472A-ADBA-785CDBB82F27}" dt="2023-08-07T15:11:20.214" v="4782" actId="478"/>
          <ac:spMkLst>
            <pc:docMk/>
            <pc:sldMk cId="3698078271" sldId="566"/>
            <ac:spMk id="17" creationId="{6E0FB327-6463-4CA0-B487-1086FE6BACFF}"/>
          </ac:spMkLst>
        </pc:spChg>
        <pc:spChg chg="mod">
          <ac:chgData name="Johanna Taglieber" userId="1d60d9ed-2324-46c2-9aed-13b122f14cb9" providerId="ADAL" clId="{6BC629A8-A177-472A-ADBA-785CDBB82F27}" dt="2023-08-07T15:12:49.267" v="4794" actId="14100"/>
          <ac:spMkLst>
            <pc:docMk/>
            <pc:sldMk cId="3698078271" sldId="566"/>
            <ac:spMk id="19" creationId="{D7BA2724-CE39-4D43-BC26-CF25E6CE9AAA}"/>
          </ac:spMkLst>
        </pc:spChg>
        <pc:spChg chg="mod">
          <ac:chgData name="Johanna Taglieber" userId="1d60d9ed-2324-46c2-9aed-13b122f14cb9" providerId="ADAL" clId="{6BC629A8-A177-472A-ADBA-785CDBB82F27}" dt="2023-08-07T15:12:52.005" v="4795" actId="14100"/>
          <ac:spMkLst>
            <pc:docMk/>
            <pc:sldMk cId="3698078271" sldId="566"/>
            <ac:spMk id="20" creationId="{FE777C04-5A9D-4874-B1A9-74F47A1D7F31}"/>
          </ac:spMkLst>
        </pc:spChg>
        <pc:spChg chg="mod">
          <ac:chgData name="Johanna Taglieber" userId="1d60d9ed-2324-46c2-9aed-13b122f14cb9" providerId="ADAL" clId="{6BC629A8-A177-472A-ADBA-785CDBB82F27}" dt="2023-08-07T15:10:39.622" v="4758" actId="20577"/>
          <ac:spMkLst>
            <pc:docMk/>
            <pc:sldMk cId="3698078271" sldId="566"/>
            <ac:spMk id="22" creationId="{AEE8D3D2-B83A-47FB-BEF8-F56885291C61}"/>
          </ac:spMkLst>
        </pc:spChg>
        <pc:spChg chg="mod">
          <ac:chgData name="Johanna Taglieber" userId="1d60d9ed-2324-46c2-9aed-13b122f14cb9" providerId="ADAL" clId="{6BC629A8-A177-472A-ADBA-785CDBB82F27}" dt="2023-08-07T15:11:02.053" v="4762" actId="20577"/>
          <ac:spMkLst>
            <pc:docMk/>
            <pc:sldMk cId="3698078271" sldId="566"/>
            <ac:spMk id="23" creationId="{604EDEE8-D106-4F4E-AFE9-246E18032A0F}"/>
          </ac:spMkLst>
        </pc:spChg>
        <pc:spChg chg="mod">
          <ac:chgData name="Johanna Taglieber" userId="1d60d9ed-2324-46c2-9aed-13b122f14cb9" providerId="ADAL" clId="{6BC629A8-A177-472A-ADBA-785CDBB82F27}" dt="2023-08-07T15:12:55.491" v="4796" actId="14100"/>
          <ac:spMkLst>
            <pc:docMk/>
            <pc:sldMk cId="3698078271" sldId="566"/>
            <ac:spMk id="27" creationId="{1FD39BA8-6964-486E-9AA9-7EDB06B30CA0}"/>
          </ac:spMkLst>
        </pc:spChg>
        <pc:spChg chg="mod">
          <ac:chgData name="Johanna Taglieber" userId="1d60d9ed-2324-46c2-9aed-13b122f14cb9" providerId="ADAL" clId="{6BC629A8-A177-472A-ADBA-785CDBB82F27}" dt="2023-08-07T15:11:11.159" v="4781" actId="20577"/>
          <ac:spMkLst>
            <pc:docMk/>
            <pc:sldMk cId="3698078271" sldId="566"/>
            <ac:spMk id="28" creationId="{8D552007-B8C4-45A4-BE74-92004504CEC7}"/>
          </ac:spMkLst>
        </pc:spChg>
        <pc:spChg chg="mod">
          <ac:chgData name="Johanna Taglieber" userId="1d60d9ed-2324-46c2-9aed-13b122f14cb9" providerId="ADAL" clId="{6BC629A8-A177-472A-ADBA-785CDBB82F27}" dt="2023-08-21T14:04:24.617" v="10892" actId="20577"/>
          <ac:spMkLst>
            <pc:docMk/>
            <pc:sldMk cId="3698078271" sldId="566"/>
            <ac:spMk id="33" creationId="{00000000-0000-0000-0000-000000000000}"/>
          </ac:spMkLst>
        </pc:spChg>
        <pc:spChg chg="mod">
          <ac:chgData name="Johanna Taglieber" userId="1d60d9ed-2324-46c2-9aed-13b122f14cb9" providerId="ADAL" clId="{6BC629A8-A177-472A-ADBA-785CDBB82F27}" dt="2023-08-07T15:13:51.938" v="4811"/>
          <ac:spMkLst>
            <pc:docMk/>
            <pc:sldMk cId="3698078271" sldId="566"/>
            <ac:spMk id="35" creationId="{00000000-0000-0000-0000-000000000000}"/>
          </ac:spMkLst>
        </pc:spChg>
      </pc:sldChg>
      <pc:sldChg chg="addSp delSp modSp mod modNotesTx">
        <pc:chgData name="Johanna Taglieber" userId="1d60d9ed-2324-46c2-9aed-13b122f14cb9" providerId="ADAL" clId="{6BC629A8-A177-472A-ADBA-785CDBB82F27}" dt="2023-08-21T14:04:37.718" v="10898" actId="20577"/>
        <pc:sldMkLst>
          <pc:docMk/>
          <pc:sldMk cId="2976312655" sldId="567"/>
        </pc:sldMkLst>
        <pc:spChg chg="del">
          <ac:chgData name="Johanna Taglieber" userId="1d60d9ed-2324-46c2-9aed-13b122f14cb9" providerId="ADAL" clId="{6BC629A8-A177-472A-ADBA-785CDBB82F27}" dt="2023-08-07T15:19:38.937" v="5605" actId="478"/>
          <ac:spMkLst>
            <pc:docMk/>
            <pc:sldMk cId="2976312655" sldId="567"/>
            <ac:spMk id="2" creationId="{61EC9C56-862B-4EE7-AC31-592B63CD14CE}"/>
          </ac:spMkLst>
        </pc:spChg>
        <pc:spChg chg="del mod">
          <ac:chgData name="Johanna Taglieber" userId="1d60d9ed-2324-46c2-9aed-13b122f14cb9" providerId="ADAL" clId="{6BC629A8-A177-472A-ADBA-785CDBB82F27}" dt="2023-08-07T15:17:35.315" v="5290" actId="478"/>
          <ac:spMkLst>
            <pc:docMk/>
            <pc:sldMk cId="2976312655" sldId="567"/>
            <ac:spMk id="7" creationId="{000ADF31-30BA-4E40-8FA7-68DB0705F9D9}"/>
          </ac:spMkLst>
        </pc:spChg>
        <pc:spChg chg="del">
          <ac:chgData name="Johanna Taglieber" userId="1d60d9ed-2324-46c2-9aed-13b122f14cb9" providerId="ADAL" clId="{6BC629A8-A177-472A-ADBA-785CDBB82F27}" dt="2023-08-07T15:19:35.605" v="5603" actId="478"/>
          <ac:spMkLst>
            <pc:docMk/>
            <pc:sldMk cId="2976312655" sldId="567"/>
            <ac:spMk id="8" creationId="{0D843C3E-DED2-4A6F-8EF9-41F0F80CB710}"/>
          </ac:spMkLst>
        </pc:spChg>
        <pc:spChg chg="mod">
          <ac:chgData name="Johanna Taglieber" userId="1d60d9ed-2324-46c2-9aed-13b122f14cb9" providerId="ADAL" clId="{6BC629A8-A177-472A-ADBA-785CDBB82F27}" dt="2023-08-21T14:04:30.883" v="10894" actId="20577"/>
          <ac:spMkLst>
            <pc:docMk/>
            <pc:sldMk cId="2976312655" sldId="567"/>
            <ac:spMk id="13" creationId="{BA7A9C06-9484-4384-A0A4-B7FBF9EF4A90}"/>
          </ac:spMkLst>
        </pc:spChg>
        <pc:spChg chg="add del mod">
          <ac:chgData name="Johanna Taglieber" userId="1d60d9ed-2324-46c2-9aed-13b122f14cb9" providerId="ADAL" clId="{6BC629A8-A177-472A-ADBA-785CDBB82F27}" dt="2023-08-07T15:21:45.988" v="5779" actId="20577"/>
          <ac:spMkLst>
            <pc:docMk/>
            <pc:sldMk cId="2976312655" sldId="567"/>
            <ac:spMk id="14" creationId="{BFE15401-650F-452F-A676-460D5E62E2B1}"/>
          </ac:spMkLst>
        </pc:spChg>
        <pc:spChg chg="del">
          <ac:chgData name="Johanna Taglieber" userId="1d60d9ed-2324-46c2-9aed-13b122f14cb9" providerId="ADAL" clId="{6BC629A8-A177-472A-ADBA-785CDBB82F27}" dt="2023-08-07T15:19:37.522" v="5604" actId="478"/>
          <ac:spMkLst>
            <pc:docMk/>
            <pc:sldMk cId="2976312655" sldId="567"/>
            <ac:spMk id="16" creationId="{38EBA85E-A1EB-4A76-A2E0-49CD8EEBFBE7}"/>
          </ac:spMkLst>
        </pc:spChg>
        <pc:spChg chg="mod">
          <ac:chgData name="Johanna Taglieber" userId="1d60d9ed-2324-46c2-9aed-13b122f14cb9" providerId="ADAL" clId="{6BC629A8-A177-472A-ADBA-785CDBB82F27}" dt="2023-08-07T15:18:12.306" v="5443"/>
          <ac:spMkLst>
            <pc:docMk/>
            <pc:sldMk cId="2976312655" sldId="567"/>
            <ac:spMk id="18" creationId="{1B58F71E-CC5E-43A2-93AF-2CB447137823}"/>
          </ac:spMkLst>
        </pc:spChg>
        <pc:spChg chg="add del mod">
          <ac:chgData name="Johanna Taglieber" userId="1d60d9ed-2324-46c2-9aed-13b122f14cb9" providerId="ADAL" clId="{6BC629A8-A177-472A-ADBA-785CDBB82F27}" dt="2023-08-07T15:18:16.486" v="5444" actId="478"/>
          <ac:spMkLst>
            <pc:docMk/>
            <pc:sldMk cId="2976312655" sldId="567"/>
            <ac:spMk id="19" creationId="{7D65B2D6-CCEE-4F96-8D53-BBBC9189FE29}"/>
          </ac:spMkLst>
        </pc:spChg>
        <pc:spChg chg="add mod">
          <ac:chgData name="Johanna Taglieber" userId="1d60d9ed-2324-46c2-9aed-13b122f14cb9" providerId="ADAL" clId="{6BC629A8-A177-472A-ADBA-785CDBB82F27}" dt="2023-08-07T15:20:42.549" v="5664" actId="20577"/>
          <ac:spMkLst>
            <pc:docMk/>
            <pc:sldMk cId="2976312655" sldId="567"/>
            <ac:spMk id="20" creationId="{47C4E545-D3E4-4CB4-B5AA-49E66A0BCCC6}"/>
          </ac:spMkLst>
        </pc:spChg>
        <pc:grpChg chg="add mod">
          <ac:chgData name="Johanna Taglieber" userId="1d60d9ed-2324-46c2-9aed-13b122f14cb9" providerId="ADAL" clId="{6BC629A8-A177-472A-ADBA-785CDBB82F27}" dt="2023-08-07T15:17:22.261" v="5288"/>
          <ac:grpSpMkLst>
            <pc:docMk/>
            <pc:sldMk cId="2976312655" sldId="567"/>
            <ac:grpSpMk id="11" creationId="{9840A356-550F-4DBE-A2B7-70720A08E158}"/>
          </ac:grpSpMkLst>
        </pc:grpChg>
        <pc:grpChg chg="add del mod">
          <ac:chgData name="Johanna Taglieber" userId="1d60d9ed-2324-46c2-9aed-13b122f14cb9" providerId="ADAL" clId="{6BC629A8-A177-472A-ADBA-785CDBB82F27}" dt="2023-08-07T15:18:16.486" v="5444" actId="478"/>
          <ac:grpSpMkLst>
            <pc:docMk/>
            <pc:sldMk cId="2976312655" sldId="567"/>
            <ac:grpSpMk id="15" creationId="{C3282269-C1DD-42A6-802D-DAB01E289B34}"/>
          </ac:grpSpMkLst>
        </pc:grpChg>
        <pc:graphicFrameChg chg="mod modGraphic">
          <ac:chgData name="Johanna Taglieber" userId="1d60d9ed-2324-46c2-9aed-13b122f14cb9" providerId="ADAL" clId="{6BC629A8-A177-472A-ADBA-785CDBB82F27}" dt="2023-08-21T13:45:04.433" v="10238" actId="14100"/>
          <ac:graphicFrameMkLst>
            <pc:docMk/>
            <pc:sldMk cId="2976312655" sldId="567"/>
            <ac:graphicFrameMk id="3" creationId="{F012E31A-892B-4EC2-B442-AAC62BAFBF38}"/>
          </ac:graphicFrameMkLst>
        </pc:graphicFrameChg>
        <pc:picChg chg="mod">
          <ac:chgData name="Johanna Taglieber" userId="1d60d9ed-2324-46c2-9aed-13b122f14cb9" providerId="ADAL" clId="{6BC629A8-A177-472A-ADBA-785CDBB82F27}" dt="2023-08-07T15:20:05.258" v="5610" actId="1076"/>
          <ac:picMkLst>
            <pc:docMk/>
            <pc:sldMk cId="2976312655" sldId="567"/>
            <ac:picMk id="4" creationId="{66BD33EB-CF0B-419E-BBD9-E72EFA47ED1A}"/>
          </ac:picMkLst>
        </pc:picChg>
        <pc:picChg chg="mod">
          <ac:chgData name="Johanna Taglieber" userId="1d60d9ed-2324-46c2-9aed-13b122f14cb9" providerId="ADAL" clId="{6BC629A8-A177-472A-ADBA-785CDBB82F27}" dt="2023-08-07T15:20:01.530" v="5609" actId="1076"/>
          <ac:picMkLst>
            <pc:docMk/>
            <pc:sldMk cId="2976312655" sldId="567"/>
            <ac:picMk id="5" creationId="{DFAB5992-8D69-44BE-B1C9-D33B4D8B5A52}"/>
          </ac:picMkLst>
        </pc:picChg>
        <pc:picChg chg="mod">
          <ac:chgData name="Johanna Taglieber" userId="1d60d9ed-2324-46c2-9aed-13b122f14cb9" providerId="ADAL" clId="{6BC629A8-A177-472A-ADBA-785CDBB82F27}" dt="2023-08-07T15:19:55.684" v="5608" actId="1076"/>
          <ac:picMkLst>
            <pc:docMk/>
            <pc:sldMk cId="2976312655" sldId="567"/>
            <ac:picMk id="6" creationId="{19A4DC53-E3C7-4CEA-9EF2-0BEB6FD994FB}"/>
          </ac:picMkLst>
        </pc:picChg>
        <pc:picChg chg="mod">
          <ac:chgData name="Johanna Taglieber" userId="1d60d9ed-2324-46c2-9aed-13b122f14cb9" providerId="ADAL" clId="{6BC629A8-A177-472A-ADBA-785CDBB82F27}" dt="2023-08-07T15:19:51.770" v="5607" actId="1076"/>
          <ac:picMkLst>
            <pc:docMk/>
            <pc:sldMk cId="2976312655" sldId="567"/>
            <ac:picMk id="9" creationId="{C5530056-42D7-4C46-9408-56DB774D97BB}"/>
          </ac:picMkLst>
        </pc:picChg>
        <pc:picChg chg="mod">
          <ac:chgData name="Johanna Taglieber" userId="1d60d9ed-2324-46c2-9aed-13b122f14cb9" providerId="ADAL" clId="{6BC629A8-A177-472A-ADBA-785CDBB82F27}" dt="2023-08-07T15:17:22.261" v="5288"/>
          <ac:picMkLst>
            <pc:docMk/>
            <pc:sldMk cId="2976312655" sldId="567"/>
            <ac:picMk id="12" creationId="{813527BC-4CF5-4077-B9BC-65B4A65B401D}"/>
          </ac:picMkLst>
        </pc:picChg>
        <pc:picChg chg="mod">
          <ac:chgData name="Johanna Taglieber" userId="1d60d9ed-2324-46c2-9aed-13b122f14cb9" providerId="ADAL" clId="{6BC629A8-A177-472A-ADBA-785CDBB82F27}" dt="2023-08-07T15:18:12.306" v="5443"/>
          <ac:picMkLst>
            <pc:docMk/>
            <pc:sldMk cId="2976312655" sldId="567"/>
            <ac:picMk id="17" creationId="{5355BBC6-BCEB-4F8A-867F-792C25E55A9F}"/>
          </ac:picMkLst>
        </pc:picChg>
      </pc:sldChg>
      <pc:sldChg chg="modSp del mod">
        <pc:chgData name="Johanna Taglieber" userId="1d60d9ed-2324-46c2-9aed-13b122f14cb9" providerId="ADAL" clId="{6BC629A8-A177-472A-ADBA-785CDBB82F27}" dt="2023-08-07T15:24:31.305" v="5814" actId="47"/>
        <pc:sldMkLst>
          <pc:docMk/>
          <pc:sldMk cId="4253268370" sldId="568"/>
        </pc:sldMkLst>
        <pc:graphicFrameChg chg="modGraphic">
          <ac:chgData name="Johanna Taglieber" userId="1d60d9ed-2324-46c2-9aed-13b122f14cb9" providerId="ADAL" clId="{6BC629A8-A177-472A-ADBA-785CDBB82F27}" dt="2023-08-07T15:21:57.110" v="5782" actId="14734"/>
          <ac:graphicFrameMkLst>
            <pc:docMk/>
            <pc:sldMk cId="4253268370" sldId="568"/>
            <ac:graphicFrameMk id="3" creationId="{F012E31A-892B-4EC2-B442-AAC62BAFBF38}"/>
          </ac:graphicFrameMkLst>
        </pc:graphicFrameChg>
      </pc:sldChg>
      <pc:sldChg chg="addSp delSp modSp mod delAnim modNotesTx">
        <pc:chgData name="Johanna Taglieber" userId="1d60d9ed-2324-46c2-9aed-13b122f14cb9" providerId="ADAL" clId="{6BC629A8-A177-472A-ADBA-785CDBB82F27}" dt="2023-08-21T14:04:47.717" v="10904" actId="20577"/>
        <pc:sldMkLst>
          <pc:docMk/>
          <pc:sldMk cId="877825730" sldId="569"/>
        </pc:sldMkLst>
        <pc:spChg chg="del">
          <ac:chgData name="Johanna Taglieber" userId="1d60d9ed-2324-46c2-9aed-13b122f14cb9" providerId="ADAL" clId="{6BC629A8-A177-472A-ADBA-785CDBB82F27}" dt="2023-08-07T15:29:47.607" v="5831" actId="478"/>
          <ac:spMkLst>
            <pc:docMk/>
            <pc:sldMk cId="877825730" sldId="569"/>
            <ac:spMk id="2" creationId="{99F0D237-FB33-4D46-9249-7010A3D3F462}"/>
          </ac:spMkLst>
        </pc:spChg>
        <pc:spChg chg="del mod">
          <ac:chgData name="Johanna Taglieber" userId="1d60d9ed-2324-46c2-9aed-13b122f14cb9" providerId="ADAL" clId="{6BC629A8-A177-472A-ADBA-785CDBB82F27}" dt="2023-08-07T15:28:58.887" v="5820"/>
          <ac:spMkLst>
            <pc:docMk/>
            <pc:sldMk cId="877825730" sldId="569"/>
            <ac:spMk id="9" creationId="{15359773-F7F0-4F34-8155-EA387D2CB497}"/>
          </ac:spMkLst>
        </pc:spChg>
        <pc:spChg chg="del">
          <ac:chgData name="Johanna Taglieber" userId="1d60d9ed-2324-46c2-9aed-13b122f14cb9" providerId="ADAL" clId="{6BC629A8-A177-472A-ADBA-785CDBB82F27}" dt="2023-08-07T15:29:41.392" v="5826" actId="478"/>
          <ac:spMkLst>
            <pc:docMk/>
            <pc:sldMk cId="877825730" sldId="569"/>
            <ac:spMk id="10" creationId="{B9B23BCF-7F10-415A-BFB8-90D3399C75DF}"/>
          </ac:spMkLst>
        </pc:spChg>
        <pc:spChg chg="del">
          <ac:chgData name="Johanna Taglieber" userId="1d60d9ed-2324-46c2-9aed-13b122f14cb9" providerId="ADAL" clId="{6BC629A8-A177-472A-ADBA-785CDBB82F27}" dt="2023-08-07T15:29:45.134" v="5828" actId="478"/>
          <ac:spMkLst>
            <pc:docMk/>
            <pc:sldMk cId="877825730" sldId="569"/>
            <ac:spMk id="12" creationId="{2C65D754-1A65-425E-8D0A-FBC68B6F7707}"/>
          </ac:spMkLst>
        </pc:spChg>
        <pc:spChg chg="del">
          <ac:chgData name="Johanna Taglieber" userId="1d60d9ed-2324-46c2-9aed-13b122f14cb9" providerId="ADAL" clId="{6BC629A8-A177-472A-ADBA-785CDBB82F27}" dt="2023-08-07T15:29:48.449" v="5832" actId="478"/>
          <ac:spMkLst>
            <pc:docMk/>
            <pc:sldMk cId="877825730" sldId="569"/>
            <ac:spMk id="14" creationId="{8705F648-DD85-41E2-ACB0-63D43397DCEB}"/>
          </ac:spMkLst>
        </pc:spChg>
        <pc:spChg chg="mod">
          <ac:chgData name="Johanna Taglieber" userId="1d60d9ed-2324-46c2-9aed-13b122f14cb9" providerId="ADAL" clId="{6BC629A8-A177-472A-ADBA-785CDBB82F27}" dt="2023-08-21T14:04:45.267" v="10902" actId="20577"/>
          <ac:spMkLst>
            <pc:docMk/>
            <pc:sldMk cId="877825730" sldId="569"/>
            <ac:spMk id="17" creationId="{A495EFED-8EEE-430A-AE7E-6C021C5722F0}"/>
          </ac:spMkLst>
        </pc:spChg>
        <pc:spChg chg="del">
          <ac:chgData name="Johanna Taglieber" userId="1d60d9ed-2324-46c2-9aed-13b122f14cb9" providerId="ADAL" clId="{6BC629A8-A177-472A-ADBA-785CDBB82F27}" dt="2023-08-07T15:29:46.193" v="5829" actId="478"/>
          <ac:spMkLst>
            <pc:docMk/>
            <pc:sldMk cId="877825730" sldId="569"/>
            <ac:spMk id="18" creationId="{96F46823-2F3F-4AA6-89E3-5388A7BDEC33}"/>
          </ac:spMkLst>
        </pc:spChg>
        <pc:spChg chg="del">
          <ac:chgData name="Johanna Taglieber" userId="1d60d9ed-2324-46c2-9aed-13b122f14cb9" providerId="ADAL" clId="{6BC629A8-A177-472A-ADBA-785CDBB82F27}" dt="2023-08-07T15:29:47.052" v="5830" actId="478"/>
          <ac:spMkLst>
            <pc:docMk/>
            <pc:sldMk cId="877825730" sldId="569"/>
            <ac:spMk id="19" creationId="{276A8C2D-978F-4680-BBB7-B06FB91ABAF8}"/>
          </ac:spMkLst>
        </pc:spChg>
        <pc:spChg chg="del">
          <ac:chgData name="Johanna Taglieber" userId="1d60d9ed-2324-46c2-9aed-13b122f14cb9" providerId="ADAL" clId="{6BC629A8-A177-472A-ADBA-785CDBB82F27}" dt="2023-08-07T15:29:39.680" v="5825" actId="478"/>
          <ac:spMkLst>
            <pc:docMk/>
            <pc:sldMk cId="877825730" sldId="569"/>
            <ac:spMk id="20" creationId="{863CFBB3-871A-400B-A2E7-72ABD4D0CD77}"/>
          </ac:spMkLst>
        </pc:spChg>
        <pc:spChg chg="add mod">
          <ac:chgData name="Johanna Taglieber" userId="1d60d9ed-2324-46c2-9aed-13b122f14cb9" providerId="ADAL" clId="{6BC629A8-A177-472A-ADBA-785CDBB82F27}" dt="2023-08-21T13:48:40.880" v="10470" actId="20577"/>
          <ac:spMkLst>
            <pc:docMk/>
            <pc:sldMk cId="877825730" sldId="569"/>
            <ac:spMk id="21" creationId="{161F4517-3FBA-4643-891D-3CB5E416D06B}"/>
          </ac:spMkLst>
        </pc:spChg>
        <pc:spChg chg="del">
          <ac:chgData name="Johanna Taglieber" userId="1d60d9ed-2324-46c2-9aed-13b122f14cb9" providerId="ADAL" clId="{6BC629A8-A177-472A-ADBA-785CDBB82F27}" dt="2023-08-07T15:29:49.744" v="5833" actId="478"/>
          <ac:spMkLst>
            <pc:docMk/>
            <pc:sldMk cId="877825730" sldId="569"/>
            <ac:spMk id="22" creationId="{6C763E12-CDB6-4423-9516-3B73C9F91833}"/>
          </ac:spMkLst>
        </pc:spChg>
        <pc:spChg chg="add mod">
          <ac:chgData name="Johanna Taglieber" userId="1d60d9ed-2324-46c2-9aed-13b122f14cb9" providerId="ADAL" clId="{6BC629A8-A177-472A-ADBA-785CDBB82F27}" dt="2023-08-07T15:32:04.551" v="5904" actId="20577"/>
          <ac:spMkLst>
            <pc:docMk/>
            <pc:sldMk cId="877825730" sldId="569"/>
            <ac:spMk id="23" creationId="{CE2AFAD5-2F1B-410F-A8E6-62071B8BFA32}"/>
          </ac:spMkLst>
        </pc:spChg>
        <pc:spChg chg="add del mod">
          <ac:chgData name="Johanna Taglieber" userId="1d60d9ed-2324-46c2-9aed-13b122f14cb9" providerId="ADAL" clId="{6BC629A8-A177-472A-ADBA-785CDBB82F27}" dt="2023-08-07T15:30:38.953" v="5855" actId="478"/>
          <ac:spMkLst>
            <pc:docMk/>
            <pc:sldMk cId="877825730" sldId="569"/>
            <ac:spMk id="25" creationId="{1111A943-B46B-48E8-B079-75679F6AD13E}"/>
          </ac:spMkLst>
        </pc:spChg>
        <pc:spChg chg="add del mod">
          <ac:chgData name="Johanna Taglieber" userId="1d60d9ed-2324-46c2-9aed-13b122f14cb9" providerId="ADAL" clId="{6BC629A8-A177-472A-ADBA-785CDBB82F27}" dt="2023-08-07T15:30:40.017" v="5856" actId="478"/>
          <ac:spMkLst>
            <pc:docMk/>
            <pc:sldMk cId="877825730" sldId="569"/>
            <ac:spMk id="26" creationId="{C25BAC35-AE0D-4028-B540-854B9A1F5913}"/>
          </ac:spMkLst>
        </pc:spChg>
        <pc:spChg chg="add del mod">
          <ac:chgData name="Johanna Taglieber" userId="1d60d9ed-2324-46c2-9aed-13b122f14cb9" providerId="ADAL" clId="{6BC629A8-A177-472A-ADBA-785CDBB82F27}" dt="2023-08-07T15:30:40.802" v="5857" actId="478"/>
          <ac:spMkLst>
            <pc:docMk/>
            <pc:sldMk cId="877825730" sldId="569"/>
            <ac:spMk id="27" creationId="{13A6E50C-41BC-419C-9F26-1B4DE380C349}"/>
          </ac:spMkLst>
        </pc:spChg>
        <pc:spChg chg="add mod">
          <ac:chgData name="Johanna Taglieber" userId="1d60d9ed-2324-46c2-9aed-13b122f14cb9" providerId="ADAL" clId="{6BC629A8-A177-472A-ADBA-785CDBB82F27}" dt="2023-08-07T15:31:15.985" v="5866" actId="14100"/>
          <ac:spMkLst>
            <pc:docMk/>
            <pc:sldMk cId="877825730" sldId="569"/>
            <ac:spMk id="28" creationId="{9F610E1E-D077-40FF-8F0D-369398FC18A2}"/>
          </ac:spMkLst>
        </pc:spChg>
        <pc:spChg chg="add mod">
          <ac:chgData name="Johanna Taglieber" userId="1d60d9ed-2324-46c2-9aed-13b122f14cb9" providerId="ADAL" clId="{6BC629A8-A177-472A-ADBA-785CDBB82F27}" dt="2023-08-07T15:35:11.275" v="6438" actId="20577"/>
          <ac:spMkLst>
            <pc:docMk/>
            <pc:sldMk cId="877825730" sldId="569"/>
            <ac:spMk id="29" creationId="{F544C394-0E2E-4FCA-9D8A-6B50E8869BC3}"/>
          </ac:spMkLst>
        </pc:spChg>
        <pc:spChg chg="add mod">
          <ac:chgData name="Johanna Taglieber" userId="1d60d9ed-2324-46c2-9aed-13b122f14cb9" providerId="ADAL" clId="{6BC629A8-A177-472A-ADBA-785CDBB82F27}" dt="2023-08-07T15:31:45.489" v="5885" actId="6549"/>
          <ac:spMkLst>
            <pc:docMk/>
            <pc:sldMk cId="877825730" sldId="569"/>
            <ac:spMk id="30" creationId="{BE8F2A03-FA02-43BD-92A6-0E95382448B9}"/>
          </ac:spMkLst>
        </pc:spChg>
        <pc:grpChg chg="add mod">
          <ac:chgData name="Johanna Taglieber" userId="1d60d9ed-2324-46c2-9aed-13b122f14cb9" providerId="ADAL" clId="{6BC629A8-A177-472A-ADBA-785CDBB82F27}" dt="2023-08-07T15:29:03.046" v="5821"/>
          <ac:grpSpMkLst>
            <pc:docMk/>
            <pc:sldMk cId="877825730" sldId="569"/>
            <ac:grpSpMk id="15" creationId="{E6887887-7E7D-4185-8B48-CFD0DC181090}"/>
          </ac:grpSpMkLst>
        </pc:grpChg>
        <pc:picChg chg="del mod">
          <ac:chgData name="Johanna Taglieber" userId="1d60d9ed-2324-46c2-9aed-13b122f14cb9" providerId="ADAL" clId="{6BC629A8-A177-472A-ADBA-785CDBB82F27}" dt="2023-08-07T15:29:43.836" v="5827" actId="478"/>
          <ac:picMkLst>
            <pc:docMk/>
            <pc:sldMk cId="877825730" sldId="569"/>
            <ac:picMk id="13" creationId="{9768C2DC-6306-4560-A13E-E2AE0BAFEF33}"/>
          </ac:picMkLst>
        </pc:picChg>
        <pc:picChg chg="mod">
          <ac:chgData name="Johanna Taglieber" userId="1d60d9ed-2324-46c2-9aed-13b122f14cb9" providerId="ADAL" clId="{6BC629A8-A177-472A-ADBA-785CDBB82F27}" dt="2023-08-07T15:29:03.046" v="5821"/>
          <ac:picMkLst>
            <pc:docMk/>
            <pc:sldMk cId="877825730" sldId="569"/>
            <ac:picMk id="16" creationId="{3CD22FF1-E857-4010-BF01-24144894931F}"/>
          </ac:picMkLst>
        </pc:picChg>
        <pc:picChg chg="add mod">
          <ac:chgData name="Johanna Taglieber" userId="1d60d9ed-2324-46c2-9aed-13b122f14cb9" providerId="ADAL" clId="{6BC629A8-A177-472A-ADBA-785CDBB82F27}" dt="2023-08-07T15:31:33.233" v="5872" actId="1076"/>
          <ac:picMkLst>
            <pc:docMk/>
            <pc:sldMk cId="877825730" sldId="569"/>
            <ac:picMk id="24" creationId="{5911762A-04F6-4F77-B33E-C91D19C75585}"/>
          </ac:picMkLst>
        </pc:picChg>
      </pc:sldChg>
      <pc:sldChg chg="del">
        <pc:chgData name="Johanna Taglieber" userId="1d60d9ed-2324-46c2-9aed-13b122f14cb9" providerId="ADAL" clId="{6BC629A8-A177-472A-ADBA-785CDBB82F27}" dt="2023-08-07T15:42:14.467" v="7205" actId="47"/>
        <pc:sldMkLst>
          <pc:docMk/>
          <pc:sldMk cId="2711937153" sldId="570"/>
        </pc:sldMkLst>
      </pc:sldChg>
      <pc:sldChg chg="delSp add del mod">
        <pc:chgData name="Johanna Taglieber" userId="1d60d9ed-2324-46c2-9aed-13b122f14cb9" providerId="ADAL" clId="{6BC629A8-A177-472A-ADBA-785CDBB82F27}" dt="2023-08-07T15:50:19.411" v="8372" actId="47"/>
        <pc:sldMkLst>
          <pc:docMk/>
          <pc:sldMk cId="3304450417" sldId="571"/>
        </pc:sldMkLst>
        <pc:picChg chg="del">
          <ac:chgData name="Johanna Taglieber" userId="1d60d9ed-2324-46c2-9aed-13b122f14cb9" providerId="ADAL" clId="{6BC629A8-A177-472A-ADBA-785CDBB82F27}" dt="2023-08-07T15:50:17.811" v="8371" actId="478"/>
          <ac:picMkLst>
            <pc:docMk/>
            <pc:sldMk cId="3304450417" sldId="571"/>
            <ac:picMk id="3" creationId="{E7E68AD7-E352-45DE-905C-5513FAFE267B}"/>
          </ac:picMkLst>
        </pc:picChg>
      </pc:sldChg>
      <pc:sldChg chg="add del">
        <pc:chgData name="Johanna Taglieber" userId="1d60d9ed-2324-46c2-9aed-13b122f14cb9" providerId="ADAL" clId="{6BC629A8-A177-472A-ADBA-785CDBB82F27}" dt="2023-08-07T15:50:20.312" v="8373" actId="47"/>
        <pc:sldMkLst>
          <pc:docMk/>
          <pc:sldMk cId="878237443" sldId="572"/>
        </pc:sldMkLst>
      </pc:sldChg>
      <pc:sldChg chg="add del">
        <pc:chgData name="Johanna Taglieber" userId="1d60d9ed-2324-46c2-9aed-13b122f14cb9" providerId="ADAL" clId="{6BC629A8-A177-472A-ADBA-785CDBB82F27}" dt="2023-08-07T15:50:21.005" v="8374" actId="47"/>
        <pc:sldMkLst>
          <pc:docMk/>
          <pc:sldMk cId="1790796314" sldId="573"/>
        </pc:sldMkLst>
      </pc:sldChg>
      <pc:sldChg chg="addSp delSp modSp add mod modNotesTx">
        <pc:chgData name="Johanna Taglieber" userId="1d60d9ed-2324-46c2-9aed-13b122f14cb9" providerId="ADAL" clId="{6BC629A8-A177-472A-ADBA-785CDBB82F27}" dt="2023-08-21T14:04:13.589" v="10886" actId="20577"/>
        <pc:sldMkLst>
          <pc:docMk/>
          <pc:sldMk cId="3801615968" sldId="574"/>
        </pc:sldMkLst>
        <pc:spChg chg="del">
          <ac:chgData name="Johanna Taglieber" userId="1d60d9ed-2324-46c2-9aed-13b122f14cb9" providerId="ADAL" clId="{6BC629A8-A177-472A-ADBA-785CDBB82F27}" dt="2023-08-07T07:00:22.162" v="2584" actId="478"/>
          <ac:spMkLst>
            <pc:docMk/>
            <pc:sldMk cId="3801615968" sldId="574"/>
            <ac:spMk id="17" creationId="{6E0FB327-6463-4CA0-B487-1086FE6BACFF}"/>
          </ac:spMkLst>
        </pc:spChg>
        <pc:spChg chg="del">
          <ac:chgData name="Johanna Taglieber" userId="1d60d9ed-2324-46c2-9aed-13b122f14cb9" providerId="ADAL" clId="{6BC629A8-A177-472A-ADBA-785CDBB82F27}" dt="2023-08-07T07:00:18.476" v="2578" actId="478"/>
          <ac:spMkLst>
            <pc:docMk/>
            <pc:sldMk cId="3801615968" sldId="574"/>
            <ac:spMk id="29" creationId="{00000000-0000-0000-0000-000000000000}"/>
          </ac:spMkLst>
        </pc:spChg>
        <pc:spChg chg="add mod">
          <ac:chgData name="Johanna Taglieber" userId="1d60d9ed-2324-46c2-9aed-13b122f14cb9" providerId="ADAL" clId="{6BC629A8-A177-472A-ADBA-785CDBB82F27}" dt="2023-08-07T07:11:49.341" v="2732" actId="20577"/>
          <ac:spMkLst>
            <pc:docMk/>
            <pc:sldMk cId="3801615968" sldId="574"/>
            <ac:spMk id="30" creationId="{0CF2BF90-F6E4-47D7-863E-8519E3CDC77C}"/>
          </ac:spMkLst>
        </pc:spChg>
        <pc:spChg chg="mod">
          <ac:chgData name="Johanna Taglieber" userId="1d60d9ed-2324-46c2-9aed-13b122f14cb9" providerId="ADAL" clId="{6BC629A8-A177-472A-ADBA-785CDBB82F27}" dt="2023-08-21T14:04:13.589" v="10886" actId="20577"/>
          <ac:spMkLst>
            <pc:docMk/>
            <pc:sldMk cId="3801615968" sldId="574"/>
            <ac:spMk id="33" creationId="{00000000-0000-0000-0000-000000000000}"/>
          </ac:spMkLst>
        </pc:spChg>
        <pc:spChg chg="add mod">
          <ac:chgData name="Johanna Taglieber" userId="1d60d9ed-2324-46c2-9aed-13b122f14cb9" providerId="ADAL" clId="{6BC629A8-A177-472A-ADBA-785CDBB82F27}" dt="2023-08-07T07:11:41.604" v="2721" actId="20577"/>
          <ac:spMkLst>
            <pc:docMk/>
            <pc:sldMk cId="3801615968" sldId="574"/>
            <ac:spMk id="34" creationId="{3DC71CFC-C420-489E-B8ED-A1A604A7B522}"/>
          </ac:spMkLst>
        </pc:spChg>
        <pc:spChg chg="mod">
          <ac:chgData name="Johanna Taglieber" userId="1d60d9ed-2324-46c2-9aed-13b122f14cb9" providerId="ADAL" clId="{6BC629A8-A177-472A-ADBA-785CDBB82F27}" dt="2023-08-07T15:13:40.322" v="4808"/>
          <ac:spMkLst>
            <pc:docMk/>
            <pc:sldMk cId="3801615968" sldId="574"/>
            <ac:spMk id="35" creationId="{00000000-0000-0000-0000-000000000000}"/>
          </ac:spMkLst>
        </pc:spChg>
        <pc:spChg chg="add mod">
          <ac:chgData name="Johanna Taglieber" userId="1d60d9ed-2324-46c2-9aed-13b122f14cb9" providerId="ADAL" clId="{6BC629A8-A177-472A-ADBA-785CDBB82F27}" dt="2023-08-07T07:07:49.473" v="2690" actId="20577"/>
          <ac:spMkLst>
            <pc:docMk/>
            <pc:sldMk cId="3801615968" sldId="574"/>
            <ac:spMk id="36" creationId="{75480308-2F88-4B2E-9303-990442F51B58}"/>
          </ac:spMkLst>
        </pc:spChg>
        <pc:spChg chg="add mod">
          <ac:chgData name="Johanna Taglieber" userId="1d60d9ed-2324-46c2-9aed-13b122f14cb9" providerId="ADAL" clId="{6BC629A8-A177-472A-ADBA-785CDBB82F27}" dt="2023-08-07T07:09:40.406" v="2715" actId="20577"/>
          <ac:spMkLst>
            <pc:docMk/>
            <pc:sldMk cId="3801615968" sldId="574"/>
            <ac:spMk id="37" creationId="{8CD8DD53-873D-42F1-B3B6-7176B7B205EF}"/>
          </ac:spMkLst>
        </pc:spChg>
        <pc:grpChg chg="del">
          <ac:chgData name="Johanna Taglieber" userId="1d60d9ed-2324-46c2-9aed-13b122f14cb9" providerId="ADAL" clId="{6BC629A8-A177-472A-ADBA-785CDBB82F27}" dt="2023-08-07T07:00:21.256" v="2583" actId="478"/>
          <ac:grpSpMkLst>
            <pc:docMk/>
            <pc:sldMk cId="3801615968" sldId="574"/>
            <ac:grpSpMk id="2" creationId="{00000000-0000-0000-0000-000000000000}"/>
          </ac:grpSpMkLst>
        </pc:grpChg>
        <pc:grpChg chg="del">
          <ac:chgData name="Johanna Taglieber" userId="1d60d9ed-2324-46c2-9aed-13b122f14cb9" providerId="ADAL" clId="{6BC629A8-A177-472A-ADBA-785CDBB82F27}" dt="2023-08-07T07:00:20.654" v="2582" actId="478"/>
          <ac:grpSpMkLst>
            <pc:docMk/>
            <pc:sldMk cId="3801615968" sldId="574"/>
            <ac:grpSpMk id="4" creationId="{00000000-0000-0000-0000-000000000000}"/>
          </ac:grpSpMkLst>
        </pc:grpChg>
        <pc:grpChg chg="del">
          <ac:chgData name="Johanna Taglieber" userId="1d60d9ed-2324-46c2-9aed-13b122f14cb9" providerId="ADAL" clId="{6BC629A8-A177-472A-ADBA-785CDBB82F27}" dt="2023-08-07T07:00:19.620" v="2580" actId="478"/>
          <ac:grpSpMkLst>
            <pc:docMk/>
            <pc:sldMk cId="3801615968" sldId="574"/>
            <ac:grpSpMk id="5" creationId="{00000000-0000-0000-0000-000000000000}"/>
          </ac:grpSpMkLst>
        </pc:grpChg>
        <pc:grpChg chg="del">
          <ac:chgData name="Johanna Taglieber" userId="1d60d9ed-2324-46c2-9aed-13b122f14cb9" providerId="ADAL" clId="{6BC629A8-A177-472A-ADBA-785CDBB82F27}" dt="2023-08-07T07:00:20.145" v="2581" actId="478"/>
          <ac:grpSpMkLst>
            <pc:docMk/>
            <pc:sldMk cId="3801615968" sldId="574"/>
            <ac:grpSpMk id="7" creationId="{00000000-0000-0000-0000-000000000000}"/>
          </ac:grpSpMkLst>
        </pc:grpChg>
        <pc:picChg chg="del">
          <ac:chgData name="Johanna Taglieber" userId="1d60d9ed-2324-46c2-9aed-13b122f14cb9" providerId="ADAL" clId="{6BC629A8-A177-472A-ADBA-785CDBB82F27}" dt="2023-08-07T07:00:19.138" v="2579" actId="478"/>
          <ac:picMkLst>
            <pc:docMk/>
            <pc:sldMk cId="3801615968" sldId="574"/>
            <ac:picMk id="26" creationId="{00000000-0000-0000-0000-000000000000}"/>
          </ac:picMkLst>
        </pc:picChg>
      </pc:sldChg>
      <pc:sldChg chg="modSp add mod modNotesTx">
        <pc:chgData name="Johanna Taglieber" userId="1d60d9ed-2324-46c2-9aed-13b122f14cb9" providerId="ADAL" clId="{6BC629A8-A177-472A-ADBA-785CDBB82F27}" dt="2023-08-21T14:04:17.059" v="10888" actId="20577"/>
        <pc:sldMkLst>
          <pc:docMk/>
          <pc:sldMk cId="650226704" sldId="575"/>
        </pc:sldMkLst>
        <pc:spChg chg="mod">
          <ac:chgData name="Johanna Taglieber" userId="1d60d9ed-2324-46c2-9aed-13b122f14cb9" providerId="ADAL" clId="{6BC629A8-A177-472A-ADBA-785CDBB82F27}" dt="2023-08-07T07:25:45.859" v="3322" actId="1076"/>
          <ac:spMkLst>
            <pc:docMk/>
            <pc:sldMk cId="650226704" sldId="575"/>
            <ac:spMk id="30" creationId="{0CF2BF90-F6E4-47D7-863E-8519E3CDC77C}"/>
          </ac:spMkLst>
        </pc:spChg>
        <pc:spChg chg="mod">
          <ac:chgData name="Johanna Taglieber" userId="1d60d9ed-2324-46c2-9aed-13b122f14cb9" providerId="ADAL" clId="{6BC629A8-A177-472A-ADBA-785CDBB82F27}" dt="2023-08-21T14:04:17.059" v="10888" actId="20577"/>
          <ac:spMkLst>
            <pc:docMk/>
            <pc:sldMk cId="650226704" sldId="575"/>
            <ac:spMk id="33" creationId="{00000000-0000-0000-0000-000000000000}"/>
          </ac:spMkLst>
        </pc:spChg>
        <pc:spChg chg="mod">
          <ac:chgData name="Johanna Taglieber" userId="1d60d9ed-2324-46c2-9aed-13b122f14cb9" providerId="ADAL" clId="{6BC629A8-A177-472A-ADBA-785CDBB82F27}" dt="2023-08-07T07:25:50.483" v="3323" actId="1076"/>
          <ac:spMkLst>
            <pc:docMk/>
            <pc:sldMk cId="650226704" sldId="575"/>
            <ac:spMk id="34" creationId="{3DC71CFC-C420-489E-B8ED-A1A604A7B522}"/>
          </ac:spMkLst>
        </pc:spChg>
        <pc:spChg chg="mod">
          <ac:chgData name="Johanna Taglieber" userId="1d60d9ed-2324-46c2-9aed-13b122f14cb9" providerId="ADAL" clId="{6BC629A8-A177-472A-ADBA-785CDBB82F27}" dt="2023-08-07T15:13:44.169" v="4809"/>
          <ac:spMkLst>
            <pc:docMk/>
            <pc:sldMk cId="650226704" sldId="575"/>
            <ac:spMk id="35" creationId="{00000000-0000-0000-0000-000000000000}"/>
          </ac:spMkLst>
        </pc:spChg>
        <pc:spChg chg="mod">
          <ac:chgData name="Johanna Taglieber" userId="1d60d9ed-2324-46c2-9aed-13b122f14cb9" providerId="ADAL" clId="{6BC629A8-A177-472A-ADBA-785CDBB82F27}" dt="2023-08-07T07:25:04.755" v="3321" actId="1076"/>
          <ac:spMkLst>
            <pc:docMk/>
            <pc:sldMk cId="650226704" sldId="575"/>
            <ac:spMk id="36" creationId="{75480308-2F88-4B2E-9303-990442F51B58}"/>
          </ac:spMkLst>
        </pc:spChg>
        <pc:spChg chg="mod">
          <ac:chgData name="Johanna Taglieber" userId="1d60d9ed-2324-46c2-9aed-13b122f14cb9" providerId="ADAL" clId="{6BC629A8-A177-472A-ADBA-785CDBB82F27}" dt="2023-08-07T07:18:02.963" v="3216" actId="20577"/>
          <ac:spMkLst>
            <pc:docMk/>
            <pc:sldMk cId="650226704" sldId="575"/>
            <ac:spMk id="37" creationId="{8CD8DD53-873D-42F1-B3B6-7176B7B205EF}"/>
          </ac:spMkLst>
        </pc:spChg>
      </pc:sldChg>
      <pc:sldChg chg="addSp delSp modSp mod modNotesTx">
        <pc:chgData name="Johanna Taglieber" userId="1d60d9ed-2324-46c2-9aed-13b122f14cb9" providerId="ADAL" clId="{6BC629A8-A177-472A-ADBA-785CDBB82F27}" dt="2023-08-21T14:04:10.278" v="10884" actId="20577"/>
        <pc:sldMkLst>
          <pc:docMk/>
          <pc:sldMk cId="3227826970" sldId="576"/>
        </pc:sldMkLst>
        <pc:spChg chg="del">
          <ac:chgData name="Johanna Taglieber" userId="1d60d9ed-2324-46c2-9aed-13b122f14cb9" providerId="ADAL" clId="{6BC629A8-A177-472A-ADBA-785CDBB82F27}" dt="2023-08-07T15:12:06.149" v="4783" actId="478"/>
          <ac:spMkLst>
            <pc:docMk/>
            <pc:sldMk cId="3227826970" sldId="576"/>
            <ac:spMk id="17" creationId="{6E0FB327-6463-4CA0-B487-1086FE6BACFF}"/>
          </ac:spMkLst>
        </pc:spChg>
        <pc:spChg chg="mod">
          <ac:chgData name="Johanna Taglieber" userId="1d60d9ed-2324-46c2-9aed-13b122f14cb9" providerId="ADAL" clId="{6BC629A8-A177-472A-ADBA-785CDBB82F27}" dt="2023-08-21T14:03:57.414" v="10876" actId="20577"/>
          <ac:spMkLst>
            <pc:docMk/>
            <pc:sldMk cId="3227826970" sldId="576"/>
            <ac:spMk id="33" creationId="{00000000-0000-0000-0000-000000000000}"/>
          </ac:spMkLst>
        </pc:spChg>
        <pc:spChg chg="mod">
          <ac:chgData name="Johanna Taglieber" userId="1d60d9ed-2324-46c2-9aed-13b122f14cb9" providerId="ADAL" clId="{6BC629A8-A177-472A-ADBA-785CDBB82F27}" dt="2023-08-21T13:43:02.279" v="10235" actId="13926"/>
          <ac:spMkLst>
            <pc:docMk/>
            <pc:sldMk cId="3227826970" sldId="576"/>
            <ac:spMk id="35" creationId="{00000000-0000-0000-0000-000000000000}"/>
          </ac:spMkLst>
        </pc:spChg>
        <pc:spChg chg="mod">
          <ac:chgData name="Johanna Taglieber" userId="1d60d9ed-2324-46c2-9aed-13b122f14cb9" providerId="ADAL" clId="{6BC629A8-A177-472A-ADBA-785CDBB82F27}" dt="2023-08-07T15:12:35.810" v="4792"/>
          <ac:spMkLst>
            <pc:docMk/>
            <pc:sldMk cId="3227826970" sldId="576"/>
            <ac:spMk id="36" creationId="{F11A9350-2FC6-4622-965A-81EED7A7C1B6}"/>
          </ac:spMkLst>
        </pc:spChg>
        <pc:spChg chg="mod">
          <ac:chgData name="Johanna Taglieber" userId="1d60d9ed-2324-46c2-9aed-13b122f14cb9" providerId="ADAL" clId="{6BC629A8-A177-472A-ADBA-785CDBB82F27}" dt="2023-08-07T15:12:35.810" v="4792"/>
          <ac:spMkLst>
            <pc:docMk/>
            <pc:sldMk cId="3227826970" sldId="576"/>
            <ac:spMk id="37" creationId="{702100B8-820D-434B-B50D-AFD318654881}"/>
          </ac:spMkLst>
        </pc:spChg>
        <pc:spChg chg="mod">
          <ac:chgData name="Johanna Taglieber" userId="1d60d9ed-2324-46c2-9aed-13b122f14cb9" providerId="ADAL" clId="{6BC629A8-A177-472A-ADBA-785CDBB82F27}" dt="2023-08-07T15:12:35.810" v="4792"/>
          <ac:spMkLst>
            <pc:docMk/>
            <pc:sldMk cId="3227826970" sldId="576"/>
            <ac:spMk id="38" creationId="{E0902728-F953-46B3-ADF6-ED0D95B8F458}"/>
          </ac:spMkLst>
        </pc:spChg>
        <pc:spChg chg="mod">
          <ac:chgData name="Johanna Taglieber" userId="1d60d9ed-2324-46c2-9aed-13b122f14cb9" providerId="ADAL" clId="{6BC629A8-A177-472A-ADBA-785CDBB82F27}" dt="2023-08-07T15:12:35.810" v="4792"/>
          <ac:spMkLst>
            <pc:docMk/>
            <pc:sldMk cId="3227826970" sldId="576"/>
            <ac:spMk id="41" creationId="{FB7A6C55-38C5-489B-AFCB-498D9EC49304}"/>
          </ac:spMkLst>
        </pc:spChg>
        <pc:spChg chg="mod">
          <ac:chgData name="Johanna Taglieber" userId="1d60d9ed-2324-46c2-9aed-13b122f14cb9" providerId="ADAL" clId="{6BC629A8-A177-472A-ADBA-785CDBB82F27}" dt="2023-08-07T15:12:35.810" v="4792"/>
          <ac:spMkLst>
            <pc:docMk/>
            <pc:sldMk cId="3227826970" sldId="576"/>
            <ac:spMk id="42" creationId="{27D53387-D8AB-48EC-9DF9-6CBA7FB5D707}"/>
          </ac:spMkLst>
        </pc:spChg>
        <pc:spChg chg="mod">
          <ac:chgData name="Johanna Taglieber" userId="1d60d9ed-2324-46c2-9aed-13b122f14cb9" providerId="ADAL" clId="{6BC629A8-A177-472A-ADBA-785CDBB82F27}" dt="2023-08-07T15:12:35.810" v="4792"/>
          <ac:spMkLst>
            <pc:docMk/>
            <pc:sldMk cId="3227826970" sldId="576"/>
            <ac:spMk id="43" creationId="{392380CC-4170-4D14-AEF5-F37829F0F0D1}"/>
          </ac:spMkLst>
        </pc:spChg>
        <pc:spChg chg="mod">
          <ac:chgData name="Johanna Taglieber" userId="1d60d9ed-2324-46c2-9aed-13b122f14cb9" providerId="ADAL" clId="{6BC629A8-A177-472A-ADBA-785CDBB82F27}" dt="2023-08-07T15:12:35.810" v="4792"/>
          <ac:spMkLst>
            <pc:docMk/>
            <pc:sldMk cId="3227826970" sldId="576"/>
            <ac:spMk id="46" creationId="{921B1F7B-E0CE-44F0-A142-937D529EA527}"/>
          </ac:spMkLst>
        </pc:spChg>
        <pc:spChg chg="mod">
          <ac:chgData name="Johanna Taglieber" userId="1d60d9ed-2324-46c2-9aed-13b122f14cb9" providerId="ADAL" clId="{6BC629A8-A177-472A-ADBA-785CDBB82F27}" dt="2023-08-07T15:12:35.810" v="4792"/>
          <ac:spMkLst>
            <pc:docMk/>
            <pc:sldMk cId="3227826970" sldId="576"/>
            <ac:spMk id="47" creationId="{38E45062-D078-4217-BC5E-AA700775218B}"/>
          </ac:spMkLst>
        </pc:spChg>
        <pc:spChg chg="mod">
          <ac:chgData name="Johanna Taglieber" userId="1d60d9ed-2324-46c2-9aed-13b122f14cb9" providerId="ADAL" clId="{6BC629A8-A177-472A-ADBA-785CDBB82F27}" dt="2023-08-07T15:12:35.810" v="4792"/>
          <ac:spMkLst>
            <pc:docMk/>
            <pc:sldMk cId="3227826970" sldId="576"/>
            <ac:spMk id="48" creationId="{9E12DA28-AC7D-4D18-91E4-A2208E43721F}"/>
          </ac:spMkLst>
        </pc:spChg>
        <pc:spChg chg="mod">
          <ac:chgData name="Johanna Taglieber" userId="1d60d9ed-2324-46c2-9aed-13b122f14cb9" providerId="ADAL" clId="{6BC629A8-A177-472A-ADBA-785CDBB82F27}" dt="2023-08-07T15:12:35.810" v="4792"/>
          <ac:spMkLst>
            <pc:docMk/>
            <pc:sldMk cId="3227826970" sldId="576"/>
            <ac:spMk id="51" creationId="{792B7D55-2185-4209-AB26-6900A2519EA1}"/>
          </ac:spMkLst>
        </pc:spChg>
        <pc:spChg chg="mod">
          <ac:chgData name="Johanna Taglieber" userId="1d60d9ed-2324-46c2-9aed-13b122f14cb9" providerId="ADAL" clId="{6BC629A8-A177-472A-ADBA-785CDBB82F27}" dt="2023-08-07T15:12:35.810" v="4792"/>
          <ac:spMkLst>
            <pc:docMk/>
            <pc:sldMk cId="3227826970" sldId="576"/>
            <ac:spMk id="52" creationId="{E2AB6DA6-3872-4651-924B-589CDF79CFA5}"/>
          </ac:spMkLst>
        </pc:spChg>
        <pc:spChg chg="mod">
          <ac:chgData name="Johanna Taglieber" userId="1d60d9ed-2324-46c2-9aed-13b122f14cb9" providerId="ADAL" clId="{6BC629A8-A177-472A-ADBA-785CDBB82F27}" dt="2023-08-07T15:12:35.810" v="4792"/>
          <ac:spMkLst>
            <pc:docMk/>
            <pc:sldMk cId="3227826970" sldId="576"/>
            <ac:spMk id="53" creationId="{370DFCA5-FF8D-488A-ACD0-DE58FE948A97}"/>
          </ac:spMkLst>
        </pc:spChg>
        <pc:grpChg chg="del">
          <ac:chgData name="Johanna Taglieber" userId="1d60d9ed-2324-46c2-9aed-13b122f14cb9" providerId="ADAL" clId="{6BC629A8-A177-472A-ADBA-785CDBB82F27}" dt="2023-08-07T15:12:34.996" v="4791" actId="478"/>
          <ac:grpSpMkLst>
            <pc:docMk/>
            <pc:sldMk cId="3227826970" sldId="576"/>
            <ac:grpSpMk id="2" creationId="{00000000-0000-0000-0000-000000000000}"/>
          </ac:grpSpMkLst>
        </pc:grpChg>
        <pc:grpChg chg="del">
          <ac:chgData name="Johanna Taglieber" userId="1d60d9ed-2324-46c2-9aed-13b122f14cb9" providerId="ADAL" clId="{6BC629A8-A177-472A-ADBA-785CDBB82F27}" dt="2023-08-07T15:12:34.564" v="4790" actId="478"/>
          <ac:grpSpMkLst>
            <pc:docMk/>
            <pc:sldMk cId="3227826970" sldId="576"/>
            <ac:grpSpMk id="4" creationId="{00000000-0000-0000-0000-000000000000}"/>
          </ac:grpSpMkLst>
        </pc:grpChg>
        <pc:grpChg chg="del">
          <ac:chgData name="Johanna Taglieber" userId="1d60d9ed-2324-46c2-9aed-13b122f14cb9" providerId="ADAL" clId="{6BC629A8-A177-472A-ADBA-785CDBB82F27}" dt="2023-08-07T15:12:33.654" v="4788" actId="478"/>
          <ac:grpSpMkLst>
            <pc:docMk/>
            <pc:sldMk cId="3227826970" sldId="576"/>
            <ac:grpSpMk id="5" creationId="{00000000-0000-0000-0000-000000000000}"/>
          </ac:grpSpMkLst>
        </pc:grpChg>
        <pc:grpChg chg="del">
          <ac:chgData name="Johanna Taglieber" userId="1d60d9ed-2324-46c2-9aed-13b122f14cb9" providerId="ADAL" clId="{6BC629A8-A177-472A-ADBA-785CDBB82F27}" dt="2023-08-07T15:12:34.024" v="4789" actId="478"/>
          <ac:grpSpMkLst>
            <pc:docMk/>
            <pc:sldMk cId="3227826970" sldId="576"/>
            <ac:grpSpMk id="7" creationId="{00000000-0000-0000-0000-000000000000}"/>
          </ac:grpSpMkLst>
        </pc:grpChg>
        <pc:grpChg chg="add mod">
          <ac:chgData name="Johanna Taglieber" userId="1d60d9ed-2324-46c2-9aed-13b122f14cb9" providerId="ADAL" clId="{6BC629A8-A177-472A-ADBA-785CDBB82F27}" dt="2023-08-07T15:12:35.810" v="4792"/>
          <ac:grpSpMkLst>
            <pc:docMk/>
            <pc:sldMk cId="3227826970" sldId="576"/>
            <ac:grpSpMk id="30" creationId="{41C61E5A-5687-4EC0-9887-DA34AF7FDFA4}"/>
          </ac:grpSpMkLst>
        </pc:grpChg>
        <pc:grpChg chg="add mod">
          <ac:chgData name="Johanna Taglieber" userId="1d60d9ed-2324-46c2-9aed-13b122f14cb9" providerId="ADAL" clId="{6BC629A8-A177-472A-ADBA-785CDBB82F27}" dt="2023-08-07T15:12:35.810" v="4792"/>
          <ac:grpSpMkLst>
            <pc:docMk/>
            <pc:sldMk cId="3227826970" sldId="576"/>
            <ac:grpSpMk id="39" creationId="{D7B45A85-67CD-4EC3-A0D0-94D18AA16112}"/>
          </ac:grpSpMkLst>
        </pc:grpChg>
        <pc:grpChg chg="add mod">
          <ac:chgData name="Johanna Taglieber" userId="1d60d9ed-2324-46c2-9aed-13b122f14cb9" providerId="ADAL" clId="{6BC629A8-A177-472A-ADBA-785CDBB82F27}" dt="2023-08-07T15:12:35.810" v="4792"/>
          <ac:grpSpMkLst>
            <pc:docMk/>
            <pc:sldMk cId="3227826970" sldId="576"/>
            <ac:grpSpMk id="44" creationId="{4B354019-39C9-4EC1-8B94-9DDF5D166283}"/>
          </ac:grpSpMkLst>
        </pc:grpChg>
        <pc:grpChg chg="add mod">
          <ac:chgData name="Johanna Taglieber" userId="1d60d9ed-2324-46c2-9aed-13b122f14cb9" providerId="ADAL" clId="{6BC629A8-A177-472A-ADBA-785CDBB82F27}" dt="2023-08-07T15:12:35.810" v="4792"/>
          <ac:grpSpMkLst>
            <pc:docMk/>
            <pc:sldMk cId="3227826970" sldId="576"/>
            <ac:grpSpMk id="49" creationId="{A4FB6C13-24CB-4E3D-B2AB-E33825F4121A}"/>
          </ac:grpSpMkLst>
        </pc:grpChg>
        <pc:picChg chg="mod">
          <ac:chgData name="Johanna Taglieber" userId="1d60d9ed-2324-46c2-9aed-13b122f14cb9" providerId="ADAL" clId="{6BC629A8-A177-472A-ADBA-785CDBB82F27}" dt="2023-08-07T15:12:35.810" v="4792"/>
          <ac:picMkLst>
            <pc:docMk/>
            <pc:sldMk cId="3227826970" sldId="576"/>
            <ac:picMk id="34" creationId="{6AB758A1-98F6-470F-B810-2E1A39A2B30D}"/>
          </ac:picMkLst>
        </pc:picChg>
        <pc:picChg chg="mod">
          <ac:chgData name="Johanna Taglieber" userId="1d60d9ed-2324-46c2-9aed-13b122f14cb9" providerId="ADAL" clId="{6BC629A8-A177-472A-ADBA-785CDBB82F27}" dt="2023-08-07T15:12:35.810" v="4792"/>
          <ac:picMkLst>
            <pc:docMk/>
            <pc:sldMk cId="3227826970" sldId="576"/>
            <ac:picMk id="40" creationId="{EBB22773-2E91-4AFC-9A1D-7499C971DE68}"/>
          </ac:picMkLst>
        </pc:picChg>
        <pc:picChg chg="mod">
          <ac:chgData name="Johanna Taglieber" userId="1d60d9ed-2324-46c2-9aed-13b122f14cb9" providerId="ADAL" clId="{6BC629A8-A177-472A-ADBA-785CDBB82F27}" dt="2023-08-07T15:12:35.810" v="4792"/>
          <ac:picMkLst>
            <pc:docMk/>
            <pc:sldMk cId="3227826970" sldId="576"/>
            <ac:picMk id="45" creationId="{D5530ACD-EA97-406A-86E2-B0A161FFCC28}"/>
          </ac:picMkLst>
        </pc:picChg>
        <pc:picChg chg="mod">
          <ac:chgData name="Johanna Taglieber" userId="1d60d9ed-2324-46c2-9aed-13b122f14cb9" providerId="ADAL" clId="{6BC629A8-A177-472A-ADBA-785CDBB82F27}" dt="2023-08-07T15:12:35.810" v="4792"/>
          <ac:picMkLst>
            <pc:docMk/>
            <pc:sldMk cId="3227826970" sldId="576"/>
            <ac:picMk id="50" creationId="{5999D6E5-E143-4589-ADEF-882FAFFFAFE8}"/>
          </ac:picMkLst>
        </pc:picChg>
      </pc:sldChg>
      <pc:sldChg chg="modSp add mod modNotesTx">
        <pc:chgData name="Johanna Taglieber" userId="1d60d9ed-2324-46c2-9aed-13b122f14cb9" providerId="ADAL" clId="{6BC629A8-A177-472A-ADBA-785CDBB82F27}" dt="2023-08-21T14:04:20.344" v="10890" actId="20577"/>
        <pc:sldMkLst>
          <pc:docMk/>
          <pc:sldMk cId="2890249541" sldId="577"/>
        </pc:sldMkLst>
        <pc:spChg chg="mod">
          <ac:chgData name="Johanna Taglieber" userId="1d60d9ed-2324-46c2-9aed-13b122f14cb9" providerId="ADAL" clId="{6BC629A8-A177-472A-ADBA-785CDBB82F27}" dt="2023-08-07T15:06:10.824" v="4539" actId="6549"/>
          <ac:spMkLst>
            <pc:docMk/>
            <pc:sldMk cId="2890249541" sldId="577"/>
            <ac:spMk id="30" creationId="{0CF2BF90-F6E4-47D7-863E-8519E3CDC77C}"/>
          </ac:spMkLst>
        </pc:spChg>
        <pc:spChg chg="mod">
          <ac:chgData name="Johanna Taglieber" userId="1d60d9ed-2324-46c2-9aed-13b122f14cb9" providerId="ADAL" clId="{6BC629A8-A177-472A-ADBA-785CDBB82F27}" dt="2023-08-21T14:04:20.344" v="10890" actId="20577"/>
          <ac:spMkLst>
            <pc:docMk/>
            <pc:sldMk cId="2890249541" sldId="577"/>
            <ac:spMk id="33" creationId="{00000000-0000-0000-0000-000000000000}"/>
          </ac:spMkLst>
        </pc:spChg>
        <pc:spChg chg="mod">
          <ac:chgData name="Johanna Taglieber" userId="1d60d9ed-2324-46c2-9aed-13b122f14cb9" providerId="ADAL" clId="{6BC629A8-A177-472A-ADBA-785CDBB82F27}" dt="2023-08-07T15:07:04.389" v="4583" actId="20577"/>
          <ac:spMkLst>
            <pc:docMk/>
            <pc:sldMk cId="2890249541" sldId="577"/>
            <ac:spMk id="34" creationId="{3DC71CFC-C420-489E-B8ED-A1A604A7B522}"/>
          </ac:spMkLst>
        </pc:spChg>
        <pc:spChg chg="mod">
          <ac:chgData name="Johanna Taglieber" userId="1d60d9ed-2324-46c2-9aed-13b122f14cb9" providerId="ADAL" clId="{6BC629A8-A177-472A-ADBA-785CDBB82F27}" dt="2023-08-07T15:13:47.593" v="4810"/>
          <ac:spMkLst>
            <pc:docMk/>
            <pc:sldMk cId="2890249541" sldId="577"/>
            <ac:spMk id="35" creationId="{00000000-0000-0000-0000-000000000000}"/>
          </ac:spMkLst>
        </pc:spChg>
        <pc:spChg chg="mod">
          <ac:chgData name="Johanna Taglieber" userId="1d60d9ed-2324-46c2-9aed-13b122f14cb9" providerId="ADAL" clId="{6BC629A8-A177-472A-ADBA-785CDBB82F27}" dt="2023-08-07T15:07:59.461" v="4598" actId="20577"/>
          <ac:spMkLst>
            <pc:docMk/>
            <pc:sldMk cId="2890249541" sldId="577"/>
            <ac:spMk id="36" creationId="{75480308-2F88-4B2E-9303-990442F51B58}"/>
          </ac:spMkLst>
        </pc:spChg>
        <pc:spChg chg="mod">
          <ac:chgData name="Johanna Taglieber" userId="1d60d9ed-2324-46c2-9aed-13b122f14cb9" providerId="ADAL" clId="{6BC629A8-A177-472A-ADBA-785CDBB82F27}" dt="2023-08-07T15:05:09.468" v="4533" actId="1076"/>
          <ac:spMkLst>
            <pc:docMk/>
            <pc:sldMk cId="2890249541" sldId="577"/>
            <ac:spMk id="37" creationId="{8CD8DD53-873D-42F1-B3B6-7176B7B205EF}"/>
          </ac:spMkLst>
        </pc:spChg>
      </pc:sldChg>
      <pc:sldChg chg="modSp add mod modNotesTx">
        <pc:chgData name="Johanna Taglieber" userId="1d60d9ed-2324-46c2-9aed-13b122f14cb9" providerId="ADAL" clId="{6BC629A8-A177-472A-ADBA-785CDBB82F27}" dt="2023-08-21T14:04:40.405" v="10900" actId="20577"/>
        <pc:sldMkLst>
          <pc:docMk/>
          <pc:sldMk cId="2422004172" sldId="578"/>
        </pc:sldMkLst>
        <pc:spChg chg="mod">
          <ac:chgData name="Johanna Taglieber" userId="1d60d9ed-2324-46c2-9aed-13b122f14cb9" providerId="ADAL" clId="{6BC629A8-A177-472A-ADBA-785CDBB82F27}" dt="2023-08-21T14:04:33.793" v="10896" actId="20577"/>
          <ac:spMkLst>
            <pc:docMk/>
            <pc:sldMk cId="2422004172" sldId="578"/>
            <ac:spMk id="13" creationId="{BA7A9C06-9484-4384-A0A4-B7FBF9EF4A90}"/>
          </ac:spMkLst>
        </pc:spChg>
        <pc:graphicFrameChg chg="mod modGraphic">
          <ac:chgData name="Johanna Taglieber" userId="1d60d9ed-2324-46c2-9aed-13b122f14cb9" providerId="ADAL" clId="{6BC629A8-A177-472A-ADBA-785CDBB82F27}" dt="2023-08-07T15:24:06.617" v="5813" actId="14100"/>
          <ac:graphicFrameMkLst>
            <pc:docMk/>
            <pc:sldMk cId="2422004172" sldId="578"/>
            <ac:graphicFrameMk id="3" creationId="{F012E31A-892B-4EC2-B442-AAC62BAFBF38}"/>
          </ac:graphicFrameMkLst>
        </pc:graphicFrameChg>
      </pc:sldChg>
      <pc:sldChg chg="add del modNotesTx">
        <pc:chgData name="Johanna Taglieber" userId="1d60d9ed-2324-46c2-9aed-13b122f14cb9" providerId="ADAL" clId="{6BC629A8-A177-472A-ADBA-785CDBB82F27}" dt="2023-08-07T15:42:12.199" v="7204" actId="47"/>
        <pc:sldMkLst>
          <pc:docMk/>
          <pc:sldMk cId="150698107" sldId="579"/>
        </pc:sldMkLst>
      </pc:sldChg>
      <pc:sldChg chg="addSp modSp add mod modNotesTx">
        <pc:chgData name="Johanna Taglieber" userId="1d60d9ed-2324-46c2-9aed-13b122f14cb9" providerId="ADAL" clId="{6BC629A8-A177-472A-ADBA-785CDBB82F27}" dt="2023-08-21T14:04:54.136" v="10908" actId="20577"/>
        <pc:sldMkLst>
          <pc:docMk/>
          <pc:sldMk cId="600510111" sldId="580"/>
        </pc:sldMkLst>
        <pc:spChg chg="add mod">
          <ac:chgData name="Johanna Taglieber" userId="1d60d9ed-2324-46c2-9aed-13b122f14cb9" providerId="ADAL" clId="{6BC629A8-A177-472A-ADBA-785CDBB82F27}" dt="2023-08-07T15:39:16.298" v="7127" actId="1076"/>
          <ac:spMkLst>
            <pc:docMk/>
            <pc:sldMk cId="600510111" sldId="580"/>
            <ac:spMk id="2" creationId="{BAF3BD54-5E28-47E8-9FC3-8B881A07A97F}"/>
          </ac:spMkLst>
        </pc:spChg>
        <pc:spChg chg="mod">
          <ac:chgData name="Johanna Taglieber" userId="1d60d9ed-2324-46c2-9aed-13b122f14cb9" providerId="ADAL" clId="{6BC629A8-A177-472A-ADBA-785CDBB82F27}" dt="2023-08-21T14:04:51.781" v="10906" actId="20577"/>
          <ac:spMkLst>
            <pc:docMk/>
            <pc:sldMk cId="600510111" sldId="580"/>
            <ac:spMk id="17" creationId="{A495EFED-8EEE-430A-AE7E-6C021C5722F0}"/>
          </ac:spMkLst>
        </pc:spChg>
        <pc:spChg chg="mod">
          <ac:chgData name="Johanna Taglieber" userId="1d60d9ed-2324-46c2-9aed-13b122f14cb9" providerId="ADAL" clId="{6BC629A8-A177-472A-ADBA-785CDBB82F27}" dt="2023-08-21T13:49:38.125" v="10478" actId="20577"/>
          <ac:spMkLst>
            <pc:docMk/>
            <pc:sldMk cId="600510111" sldId="580"/>
            <ac:spMk id="21" creationId="{161F4517-3FBA-4643-891D-3CB5E416D06B}"/>
          </ac:spMkLst>
        </pc:spChg>
        <pc:spChg chg="mod">
          <ac:chgData name="Johanna Taglieber" userId="1d60d9ed-2324-46c2-9aed-13b122f14cb9" providerId="ADAL" clId="{6BC629A8-A177-472A-ADBA-785CDBB82F27}" dt="2023-08-07T15:39:02.078" v="7125" actId="20577"/>
          <ac:spMkLst>
            <pc:docMk/>
            <pc:sldMk cId="600510111" sldId="580"/>
            <ac:spMk id="23" creationId="{CE2AFAD5-2F1B-410F-A8E6-62071B8BFA32}"/>
          </ac:spMkLst>
        </pc:spChg>
        <pc:spChg chg="mod">
          <ac:chgData name="Johanna Taglieber" userId="1d60d9ed-2324-46c2-9aed-13b122f14cb9" providerId="ADAL" clId="{6BC629A8-A177-472A-ADBA-785CDBB82F27}" dt="2023-08-07T15:42:03.210" v="7203" actId="20577"/>
          <ac:spMkLst>
            <pc:docMk/>
            <pc:sldMk cId="600510111" sldId="580"/>
            <ac:spMk id="28" creationId="{9F610E1E-D077-40FF-8F0D-369398FC18A2}"/>
          </ac:spMkLst>
        </pc:spChg>
      </pc:sldChg>
      <pc:sldChg chg="addSp delSp modSp add mod modNotesTx">
        <pc:chgData name="Johanna Taglieber" userId="1d60d9ed-2324-46c2-9aed-13b122f14cb9" providerId="ADAL" clId="{6BC629A8-A177-472A-ADBA-785CDBB82F27}" dt="2023-08-21T14:05:01.913" v="10912" actId="20577"/>
        <pc:sldMkLst>
          <pc:docMk/>
          <pc:sldMk cId="1674417470" sldId="581"/>
        </pc:sldMkLst>
        <pc:spChg chg="del">
          <ac:chgData name="Johanna Taglieber" userId="1d60d9ed-2324-46c2-9aed-13b122f14cb9" providerId="ADAL" clId="{6BC629A8-A177-472A-ADBA-785CDBB82F27}" dt="2023-08-07T15:42:51.714" v="7224" actId="478"/>
          <ac:spMkLst>
            <pc:docMk/>
            <pc:sldMk cId="1674417470" sldId="581"/>
            <ac:spMk id="2" creationId="{BAF3BD54-5E28-47E8-9FC3-8B881A07A97F}"/>
          </ac:spMkLst>
        </pc:spChg>
        <pc:spChg chg="add mod">
          <ac:chgData name="Johanna Taglieber" userId="1d60d9ed-2324-46c2-9aed-13b122f14cb9" providerId="ADAL" clId="{6BC629A8-A177-472A-ADBA-785CDBB82F27}" dt="2023-08-07T15:50:37.489" v="8375"/>
          <ac:spMkLst>
            <pc:docMk/>
            <pc:sldMk cId="1674417470" sldId="581"/>
            <ac:spMk id="12" creationId="{2526E364-2E59-4560-BE5E-6CB06AB0CA0D}"/>
          </ac:spMkLst>
        </pc:spChg>
        <pc:spChg chg="add mod">
          <ac:chgData name="Johanna Taglieber" userId="1d60d9ed-2324-46c2-9aed-13b122f14cb9" providerId="ADAL" clId="{6BC629A8-A177-472A-ADBA-785CDBB82F27}" dt="2023-08-07T15:51:53.366" v="8555" actId="14100"/>
          <ac:spMkLst>
            <pc:docMk/>
            <pc:sldMk cId="1674417470" sldId="581"/>
            <ac:spMk id="14" creationId="{3FAB163C-CA6D-4A01-B2AF-5B1A3EAB2B94}"/>
          </ac:spMkLst>
        </pc:spChg>
        <pc:spChg chg="mod">
          <ac:chgData name="Johanna Taglieber" userId="1d60d9ed-2324-46c2-9aed-13b122f14cb9" providerId="ADAL" clId="{6BC629A8-A177-472A-ADBA-785CDBB82F27}" dt="2023-08-21T14:05:00.309" v="10910" actId="20577"/>
          <ac:spMkLst>
            <pc:docMk/>
            <pc:sldMk cId="1674417470" sldId="581"/>
            <ac:spMk id="17" creationId="{A495EFED-8EEE-430A-AE7E-6C021C5722F0}"/>
          </ac:spMkLst>
        </pc:spChg>
        <pc:spChg chg="add mod">
          <ac:chgData name="Johanna Taglieber" userId="1d60d9ed-2324-46c2-9aed-13b122f14cb9" providerId="ADAL" clId="{6BC629A8-A177-472A-ADBA-785CDBB82F27}" dt="2023-08-07T15:51:56.409" v="8556" actId="14100"/>
          <ac:spMkLst>
            <pc:docMk/>
            <pc:sldMk cId="1674417470" sldId="581"/>
            <ac:spMk id="18" creationId="{11CCB1B2-19BF-4536-99A4-DDD7894497A0}"/>
          </ac:spMkLst>
        </pc:spChg>
        <pc:spChg chg="add mod">
          <ac:chgData name="Johanna Taglieber" userId="1d60d9ed-2324-46c2-9aed-13b122f14cb9" providerId="ADAL" clId="{6BC629A8-A177-472A-ADBA-785CDBB82F27}" dt="2023-08-07T15:50:37.489" v="8375"/>
          <ac:spMkLst>
            <pc:docMk/>
            <pc:sldMk cId="1674417470" sldId="581"/>
            <ac:spMk id="19" creationId="{A3E6E795-78B4-448A-81E3-A51E81FD941F}"/>
          </ac:spMkLst>
        </pc:spChg>
        <pc:spChg chg="mod">
          <ac:chgData name="Johanna Taglieber" userId="1d60d9ed-2324-46c2-9aed-13b122f14cb9" providerId="ADAL" clId="{6BC629A8-A177-472A-ADBA-785CDBB82F27}" dt="2023-08-07T15:51:36.742" v="8554" actId="113"/>
          <ac:spMkLst>
            <pc:docMk/>
            <pc:sldMk cId="1674417470" sldId="581"/>
            <ac:spMk id="21" creationId="{161F4517-3FBA-4643-891D-3CB5E416D06B}"/>
          </ac:spMkLst>
        </pc:spChg>
        <pc:spChg chg="add mod">
          <ac:chgData name="Johanna Taglieber" userId="1d60d9ed-2324-46c2-9aed-13b122f14cb9" providerId="ADAL" clId="{6BC629A8-A177-472A-ADBA-785CDBB82F27}" dt="2023-08-21T13:55:14.874" v="10644" actId="20577"/>
          <ac:spMkLst>
            <pc:docMk/>
            <pc:sldMk cId="1674417470" sldId="581"/>
            <ac:spMk id="22" creationId="{E86CDDCC-5F21-4EFF-93BE-424B64145E5F}"/>
          </ac:spMkLst>
        </pc:spChg>
        <pc:spChg chg="del">
          <ac:chgData name="Johanna Taglieber" userId="1d60d9ed-2324-46c2-9aed-13b122f14cb9" providerId="ADAL" clId="{6BC629A8-A177-472A-ADBA-785CDBB82F27}" dt="2023-08-07T15:42:50.846" v="7223" actId="478"/>
          <ac:spMkLst>
            <pc:docMk/>
            <pc:sldMk cId="1674417470" sldId="581"/>
            <ac:spMk id="23" creationId="{CE2AFAD5-2F1B-410F-A8E6-62071B8BFA32}"/>
          </ac:spMkLst>
        </pc:spChg>
        <pc:spChg chg="del">
          <ac:chgData name="Johanna Taglieber" userId="1d60d9ed-2324-46c2-9aed-13b122f14cb9" providerId="ADAL" clId="{6BC629A8-A177-472A-ADBA-785CDBB82F27}" dt="2023-08-07T15:42:55.018" v="7228" actId="478"/>
          <ac:spMkLst>
            <pc:docMk/>
            <pc:sldMk cId="1674417470" sldId="581"/>
            <ac:spMk id="28" creationId="{9F610E1E-D077-40FF-8F0D-369398FC18A2}"/>
          </ac:spMkLst>
        </pc:spChg>
        <pc:spChg chg="del">
          <ac:chgData name="Johanna Taglieber" userId="1d60d9ed-2324-46c2-9aed-13b122f14cb9" providerId="ADAL" clId="{6BC629A8-A177-472A-ADBA-785CDBB82F27}" dt="2023-08-07T15:42:54.132" v="7227" actId="478"/>
          <ac:spMkLst>
            <pc:docMk/>
            <pc:sldMk cId="1674417470" sldId="581"/>
            <ac:spMk id="29" creationId="{F544C394-0E2E-4FCA-9D8A-6B50E8869BC3}"/>
          </ac:spMkLst>
        </pc:spChg>
        <pc:spChg chg="del">
          <ac:chgData name="Johanna Taglieber" userId="1d60d9ed-2324-46c2-9aed-13b122f14cb9" providerId="ADAL" clId="{6BC629A8-A177-472A-ADBA-785CDBB82F27}" dt="2023-08-07T15:42:52.966" v="7225" actId="478"/>
          <ac:spMkLst>
            <pc:docMk/>
            <pc:sldMk cId="1674417470" sldId="581"/>
            <ac:spMk id="30" creationId="{BE8F2A03-FA02-43BD-92A6-0E95382448B9}"/>
          </ac:spMkLst>
        </pc:spChg>
        <pc:picChg chg="add mod">
          <ac:chgData name="Johanna Taglieber" userId="1d60d9ed-2324-46c2-9aed-13b122f14cb9" providerId="ADAL" clId="{6BC629A8-A177-472A-ADBA-785CDBB82F27}" dt="2023-08-07T15:50:37.489" v="8375"/>
          <ac:picMkLst>
            <pc:docMk/>
            <pc:sldMk cId="1674417470" sldId="581"/>
            <ac:picMk id="13" creationId="{DC7BD40A-A0B3-42D2-9D3D-E6E9DC494245}"/>
          </ac:picMkLst>
        </pc:picChg>
        <pc:picChg chg="add mod">
          <ac:chgData name="Johanna Taglieber" userId="1d60d9ed-2324-46c2-9aed-13b122f14cb9" providerId="ADAL" clId="{6BC629A8-A177-472A-ADBA-785CDBB82F27}" dt="2023-08-07T15:52:02.435" v="8558" actId="1076"/>
          <ac:picMkLst>
            <pc:docMk/>
            <pc:sldMk cId="1674417470" sldId="581"/>
            <ac:picMk id="20" creationId="{CCC98B7D-41AA-4FD4-895B-97E75C8BB689}"/>
          </ac:picMkLst>
        </pc:picChg>
        <pc:picChg chg="del">
          <ac:chgData name="Johanna Taglieber" userId="1d60d9ed-2324-46c2-9aed-13b122f14cb9" providerId="ADAL" clId="{6BC629A8-A177-472A-ADBA-785CDBB82F27}" dt="2023-08-07T15:42:53.466" v="7226" actId="478"/>
          <ac:picMkLst>
            <pc:docMk/>
            <pc:sldMk cId="1674417470" sldId="581"/>
            <ac:picMk id="24" creationId="{5911762A-04F6-4F77-B33E-C91D19C75585}"/>
          </ac:picMkLst>
        </pc:picChg>
      </pc:sldChg>
      <pc:sldChg chg="delSp modSp add mod ord">
        <pc:chgData name="Johanna Taglieber" userId="1d60d9ed-2324-46c2-9aed-13b122f14cb9" providerId="ADAL" clId="{6BC629A8-A177-472A-ADBA-785CDBB82F27}" dt="2023-08-21T14:02:13.384" v="10852" actId="13926"/>
        <pc:sldMkLst>
          <pc:docMk/>
          <pc:sldMk cId="2645052877" sldId="582"/>
        </pc:sldMkLst>
        <pc:spChg chg="del mod">
          <ac:chgData name="Johanna Taglieber" userId="1d60d9ed-2324-46c2-9aed-13b122f14cb9" providerId="ADAL" clId="{6BC629A8-A177-472A-ADBA-785CDBB82F27}" dt="2023-08-21T13:53:03.353" v="10621"/>
          <ac:spMkLst>
            <pc:docMk/>
            <pc:sldMk cId="2645052877" sldId="582"/>
            <ac:spMk id="3" creationId="{00000000-0000-0000-0000-000000000000}"/>
          </ac:spMkLst>
        </pc:spChg>
        <pc:spChg chg="mod">
          <ac:chgData name="Johanna Taglieber" userId="1d60d9ed-2324-46c2-9aed-13b122f14cb9" providerId="ADAL" clId="{6BC629A8-A177-472A-ADBA-785CDBB82F27}" dt="2023-08-21T14:02:13.384" v="10852" actId="13926"/>
          <ac:spMkLst>
            <pc:docMk/>
            <pc:sldMk cId="2645052877" sldId="582"/>
            <ac:spMk id="6" creationId="{00000000-0000-0000-0000-000000000000}"/>
          </ac:spMkLst>
        </pc:spChg>
        <pc:spChg chg="mod">
          <ac:chgData name="Johanna Taglieber" userId="1d60d9ed-2324-46c2-9aed-13b122f14cb9" providerId="ADAL" clId="{6BC629A8-A177-472A-ADBA-785CDBB82F27}" dt="2023-08-21T13:46:43.859" v="10245" actId="20577"/>
          <ac:spMkLst>
            <pc:docMk/>
            <pc:sldMk cId="2645052877" sldId="582"/>
            <ac:spMk id="12" creationId="{00000000-0000-0000-0000-000000000000}"/>
          </ac:spMkLst>
        </pc:spChg>
        <pc:spChg chg="mod">
          <ac:chgData name="Johanna Taglieber" userId="1d60d9ed-2324-46c2-9aed-13b122f14cb9" providerId="ADAL" clId="{6BC629A8-A177-472A-ADBA-785CDBB82F27}" dt="2023-08-21T13:53:02.884" v="10619" actId="6549"/>
          <ac:spMkLst>
            <pc:docMk/>
            <pc:sldMk cId="2645052877" sldId="582"/>
            <ac:spMk id="14" creationId="{00000000-0000-0000-0000-000000000000}"/>
          </ac:spMkLst>
        </pc:spChg>
        <pc:grpChg chg="del">
          <ac:chgData name="Johanna Taglieber" userId="1d60d9ed-2324-46c2-9aed-13b122f14cb9" providerId="ADAL" clId="{6BC629A8-A177-472A-ADBA-785CDBB82F27}" dt="2023-08-21T13:52:55.529" v="10617" actId="478"/>
          <ac:grpSpMkLst>
            <pc:docMk/>
            <pc:sldMk cId="2645052877" sldId="582"/>
            <ac:grpSpMk id="10" creationId="{00000000-0000-0000-0000-000000000000}"/>
          </ac:grpSpMkLst>
        </pc:grpChg>
      </pc:sldChg>
    </pc:docChg>
  </pc:docChgLst>
  <pc:docChgLst>
    <pc:chgData name="Johanna Taglieber" userId="S::johanna.taglieber@sensimint.eu::1d60d9ed-2324-46c2-9aed-13b122f14cb9" providerId="AD" clId="Web-{21AAAA26-EC42-BFA2-F120-6BE15D001792}"/>
    <pc:docChg chg="modSld">
      <pc:chgData name="Johanna Taglieber" userId="S::johanna.taglieber@sensimint.eu::1d60d9ed-2324-46c2-9aed-13b122f14cb9" providerId="AD" clId="Web-{21AAAA26-EC42-BFA2-F120-6BE15D001792}" dt="2023-08-08T06:50:11.324" v="1" actId="1076"/>
      <pc:docMkLst>
        <pc:docMk/>
      </pc:docMkLst>
      <pc:sldChg chg="modSp">
        <pc:chgData name="Johanna Taglieber" userId="S::johanna.taglieber@sensimint.eu::1d60d9ed-2324-46c2-9aed-13b122f14cb9" providerId="AD" clId="Web-{21AAAA26-EC42-BFA2-F120-6BE15D001792}" dt="2023-08-08T06:50:11.324" v="1" actId="1076"/>
        <pc:sldMkLst>
          <pc:docMk/>
          <pc:sldMk cId="2890249541" sldId="577"/>
        </pc:sldMkLst>
        <pc:spChg chg="mod">
          <ac:chgData name="Johanna Taglieber" userId="S::johanna.taglieber@sensimint.eu::1d60d9ed-2324-46c2-9aed-13b122f14cb9" providerId="AD" clId="Web-{21AAAA26-EC42-BFA2-F120-6BE15D001792}" dt="2023-08-08T06:50:09.027" v="0" actId="1076"/>
          <ac:spMkLst>
            <pc:docMk/>
            <pc:sldMk cId="2890249541" sldId="577"/>
            <ac:spMk id="34" creationId="{3DC71CFC-C420-489E-B8ED-A1A604A7B522}"/>
          </ac:spMkLst>
        </pc:spChg>
        <pc:spChg chg="mod">
          <ac:chgData name="Johanna Taglieber" userId="S::johanna.taglieber@sensimint.eu::1d60d9ed-2324-46c2-9aed-13b122f14cb9" providerId="AD" clId="Web-{21AAAA26-EC42-BFA2-F120-6BE15D001792}" dt="2023-08-08T06:50:11.324" v="1" actId="1076"/>
          <ac:spMkLst>
            <pc:docMk/>
            <pc:sldMk cId="2890249541" sldId="577"/>
            <ac:spMk id="36" creationId="{75480308-2F88-4B2E-9303-990442F51B58}"/>
          </ac:spMkLst>
        </pc:spChg>
      </pc:sldChg>
    </pc:docChg>
  </pc:docChgLst>
  <pc:docChgLst>
    <pc:chgData name="Johanna Taglieber" userId="1d60d9ed-2324-46c2-9aed-13b122f14cb9" providerId="ADAL" clId="{EA1DA502-5B38-4E9E-B2A8-A4B8690372AB}"/>
    <pc:docChg chg="custSel modSld">
      <pc:chgData name="Johanna Taglieber" userId="1d60d9ed-2324-46c2-9aed-13b122f14cb9" providerId="ADAL" clId="{EA1DA502-5B38-4E9E-B2A8-A4B8690372AB}" dt="2023-11-28T19:00:40.281" v="132" actId="20577"/>
      <pc:docMkLst>
        <pc:docMk/>
      </pc:docMkLst>
      <pc:sldChg chg="modSp mod">
        <pc:chgData name="Johanna Taglieber" userId="1d60d9ed-2324-46c2-9aed-13b122f14cb9" providerId="ADAL" clId="{EA1DA502-5B38-4E9E-B2A8-A4B8690372AB}" dt="2023-11-27T22:11:02.092" v="82" actId="6549"/>
        <pc:sldMkLst>
          <pc:docMk/>
          <pc:sldMk cId="3003778954" sldId="259"/>
        </pc:sldMkLst>
        <pc:spChg chg="mod">
          <ac:chgData name="Johanna Taglieber" userId="1d60d9ed-2324-46c2-9aed-13b122f14cb9" providerId="ADAL" clId="{EA1DA502-5B38-4E9E-B2A8-A4B8690372AB}" dt="2023-11-27T22:09:31.168" v="43" actId="20577"/>
          <ac:spMkLst>
            <pc:docMk/>
            <pc:sldMk cId="3003778954" sldId="259"/>
            <ac:spMk id="8" creationId="{196A8836-FE86-7868-5BD4-A224B08D8EBE}"/>
          </ac:spMkLst>
        </pc:spChg>
        <pc:spChg chg="mod">
          <ac:chgData name="Johanna Taglieber" userId="1d60d9ed-2324-46c2-9aed-13b122f14cb9" providerId="ADAL" clId="{EA1DA502-5B38-4E9E-B2A8-A4B8690372AB}" dt="2023-11-27T22:09:45.568" v="44"/>
          <ac:spMkLst>
            <pc:docMk/>
            <pc:sldMk cId="3003778954" sldId="259"/>
            <ac:spMk id="11" creationId="{FF7896D5-1631-10C4-6D5E-1F341F279BC6}"/>
          </ac:spMkLst>
        </pc:spChg>
        <pc:spChg chg="mod">
          <ac:chgData name="Johanna Taglieber" userId="1d60d9ed-2324-46c2-9aed-13b122f14cb9" providerId="ADAL" clId="{EA1DA502-5B38-4E9E-B2A8-A4B8690372AB}" dt="2023-11-27T22:11:02.092" v="82" actId="6549"/>
          <ac:spMkLst>
            <pc:docMk/>
            <pc:sldMk cId="3003778954" sldId="259"/>
            <ac:spMk id="12" creationId="{EB8ACEA1-7C5C-5B16-904F-50921DBFAE65}"/>
          </ac:spMkLst>
        </pc:spChg>
      </pc:sldChg>
      <pc:sldChg chg="modSp mod">
        <pc:chgData name="Johanna Taglieber" userId="1d60d9ed-2324-46c2-9aed-13b122f14cb9" providerId="ADAL" clId="{EA1DA502-5B38-4E9E-B2A8-A4B8690372AB}" dt="2023-11-28T19:00:40.281" v="132" actId="20577"/>
        <pc:sldMkLst>
          <pc:docMk/>
          <pc:sldMk cId="3972372990" sldId="261"/>
        </pc:sldMkLst>
        <pc:spChg chg="mod">
          <ac:chgData name="Johanna Taglieber" userId="1d60d9ed-2324-46c2-9aed-13b122f14cb9" providerId="ADAL" clId="{EA1DA502-5B38-4E9E-B2A8-A4B8690372AB}" dt="2023-11-28T19:00:40.281" v="132" actId="20577"/>
          <ac:spMkLst>
            <pc:docMk/>
            <pc:sldMk cId="3972372990" sldId="261"/>
            <ac:spMk id="21" creationId="{91A18B52-063B-43E5-92D4-732AE44AC243}"/>
          </ac:spMkLst>
        </pc:spChg>
      </pc:sldChg>
    </pc:docChg>
  </pc:docChgLst>
  <pc:docChgLst>
    <pc:chgData name="Johanna Taglieber" userId="1d60d9ed-2324-46c2-9aed-13b122f14cb9" providerId="ADAL" clId="{BD02A4F2-3DA6-47C3-8A53-28AEFADB3605}"/>
    <pc:docChg chg="undo custSel modSld">
      <pc:chgData name="Johanna Taglieber" userId="1d60d9ed-2324-46c2-9aed-13b122f14cb9" providerId="ADAL" clId="{BD02A4F2-3DA6-47C3-8A53-28AEFADB3605}" dt="2023-11-06T10:12:18.265" v="197" actId="20577"/>
      <pc:docMkLst>
        <pc:docMk/>
      </pc:docMkLst>
      <pc:sldChg chg="modNotesTx">
        <pc:chgData name="Johanna Taglieber" userId="1d60d9ed-2324-46c2-9aed-13b122f14cb9" providerId="ADAL" clId="{BD02A4F2-3DA6-47C3-8A53-28AEFADB3605}" dt="2023-11-06T10:12:10.465" v="195" actId="20577"/>
        <pc:sldMkLst>
          <pc:docMk/>
          <pc:sldMk cId="3972372990" sldId="261"/>
        </pc:sldMkLst>
      </pc:sldChg>
      <pc:sldChg chg="modNotesTx">
        <pc:chgData name="Johanna Taglieber" userId="1d60d9ed-2324-46c2-9aed-13b122f14cb9" providerId="ADAL" clId="{BD02A4F2-3DA6-47C3-8A53-28AEFADB3605}" dt="2023-11-06T10:12:13.004" v="196" actId="20577"/>
        <pc:sldMkLst>
          <pc:docMk/>
          <pc:sldMk cId="3140393274" sldId="514"/>
        </pc:sldMkLst>
      </pc:sldChg>
      <pc:sldChg chg="addSp delSp modSp mod modNotesTx">
        <pc:chgData name="Johanna Taglieber" userId="1d60d9ed-2324-46c2-9aed-13b122f14cb9" providerId="ADAL" clId="{BD02A4F2-3DA6-47C3-8A53-28AEFADB3605}" dt="2023-11-06T10:12:07.793" v="194" actId="20577"/>
        <pc:sldMkLst>
          <pc:docMk/>
          <pc:sldMk cId="3077022643" sldId="563"/>
        </pc:sldMkLst>
        <pc:picChg chg="add mod">
          <ac:chgData name="Johanna Taglieber" userId="1d60d9ed-2324-46c2-9aed-13b122f14cb9" providerId="ADAL" clId="{BD02A4F2-3DA6-47C3-8A53-28AEFADB3605}" dt="2023-11-06T09:33:00.744" v="8" actId="1076"/>
          <ac:picMkLst>
            <pc:docMk/>
            <pc:sldMk cId="3077022643" sldId="563"/>
            <ac:picMk id="9" creationId="{BE0214F4-62CA-45B4-97D4-53855A646AFE}"/>
          </ac:picMkLst>
        </pc:picChg>
        <pc:picChg chg="del">
          <ac:chgData name="Johanna Taglieber" userId="1d60d9ed-2324-46c2-9aed-13b122f14cb9" providerId="ADAL" clId="{BD02A4F2-3DA6-47C3-8A53-28AEFADB3605}" dt="2023-11-06T09:32:38.750" v="0" actId="478"/>
          <ac:picMkLst>
            <pc:docMk/>
            <pc:sldMk cId="3077022643" sldId="563"/>
            <ac:picMk id="13" creationId="{00000000-0000-0000-0000-000000000000}"/>
          </ac:picMkLst>
        </pc:picChg>
      </pc:sldChg>
      <pc:sldChg chg="addSp delSp modSp mod modNotesTx">
        <pc:chgData name="Johanna Taglieber" userId="1d60d9ed-2324-46c2-9aed-13b122f14cb9" providerId="ADAL" clId="{BD02A4F2-3DA6-47C3-8A53-28AEFADB3605}" dt="2023-11-06T10:12:18.265" v="197" actId="20577"/>
        <pc:sldMkLst>
          <pc:docMk/>
          <pc:sldMk cId="3746221081" sldId="565"/>
        </pc:sldMkLst>
        <pc:picChg chg="add mod">
          <ac:chgData name="Johanna Taglieber" userId="1d60d9ed-2324-46c2-9aed-13b122f14cb9" providerId="ADAL" clId="{BD02A4F2-3DA6-47C3-8A53-28AEFADB3605}" dt="2023-11-06T09:33:25.280" v="14" actId="1076"/>
          <ac:picMkLst>
            <pc:docMk/>
            <pc:sldMk cId="3746221081" sldId="565"/>
            <ac:picMk id="16" creationId="{D02A3EC9-4950-4E50-8B01-4F501701B91D}"/>
          </ac:picMkLst>
        </pc:picChg>
        <pc:picChg chg="del">
          <ac:chgData name="Johanna Taglieber" userId="1d60d9ed-2324-46c2-9aed-13b122f14cb9" providerId="ADAL" clId="{BD02A4F2-3DA6-47C3-8A53-28AEFADB3605}" dt="2023-11-06T09:33:08.270" v="9" actId="478"/>
          <ac:picMkLst>
            <pc:docMk/>
            <pc:sldMk cId="3746221081" sldId="565"/>
            <ac:picMk id="39" creationId="{00000000-0000-0000-0000-000000000000}"/>
          </ac:picMkLst>
        </pc:picChg>
      </pc:sldChg>
    </pc:docChg>
  </pc:docChgLst>
  <pc:docChgLst>
    <pc:chgData name="Johanna Taglieber" userId="1d60d9ed-2324-46c2-9aed-13b122f14cb9" providerId="ADAL" clId="{F34DC9FF-6FCC-4C55-8DF8-32A360187082}"/>
    <pc:docChg chg="custSel addSld modSld">
      <pc:chgData name="Johanna Taglieber" userId="1d60d9ed-2324-46c2-9aed-13b122f14cb9" providerId="ADAL" clId="{F34DC9FF-6FCC-4C55-8DF8-32A360187082}" dt="2023-08-07T11:00:22.884" v="1710" actId="20577"/>
      <pc:docMkLst>
        <pc:docMk/>
      </pc:docMkLst>
      <pc:sldChg chg="delSp modSp mod">
        <pc:chgData name="Johanna Taglieber" userId="1d60d9ed-2324-46c2-9aed-13b122f14cb9" providerId="ADAL" clId="{F34DC9FF-6FCC-4C55-8DF8-32A360187082}" dt="2023-08-07T10:12:27.143" v="435" actId="20577"/>
        <pc:sldMkLst>
          <pc:docMk/>
          <pc:sldMk cId="1101114800" sldId="554"/>
        </pc:sldMkLst>
        <pc:spChg chg="del mod">
          <ac:chgData name="Johanna Taglieber" userId="1d60d9ed-2324-46c2-9aed-13b122f14cb9" providerId="ADAL" clId="{F34DC9FF-6FCC-4C55-8DF8-32A360187082}" dt="2023-08-07T10:11:56.236" v="371" actId="478"/>
          <ac:spMkLst>
            <pc:docMk/>
            <pc:sldMk cId="1101114800" sldId="554"/>
            <ac:spMk id="17" creationId="{6E0FB327-6463-4CA0-B487-1086FE6BACFF}"/>
          </ac:spMkLst>
        </pc:spChg>
        <pc:spChg chg="mod">
          <ac:chgData name="Johanna Taglieber" userId="1d60d9ed-2324-46c2-9aed-13b122f14cb9" providerId="ADAL" clId="{F34DC9FF-6FCC-4C55-8DF8-32A360187082}" dt="2023-08-07T10:12:27.143" v="435" actId="20577"/>
          <ac:spMkLst>
            <pc:docMk/>
            <pc:sldMk cId="1101114800" sldId="554"/>
            <ac:spMk id="35" creationId="{00000000-0000-0000-0000-000000000000}"/>
          </ac:spMkLst>
        </pc:spChg>
      </pc:sldChg>
      <pc:sldChg chg="modSp mod modNotesTx">
        <pc:chgData name="Johanna Taglieber" userId="1d60d9ed-2324-46c2-9aed-13b122f14cb9" providerId="ADAL" clId="{F34DC9FF-6FCC-4C55-8DF8-32A360187082}" dt="2023-08-07T11:00:22.884" v="1710" actId="20577"/>
        <pc:sldMkLst>
          <pc:docMk/>
          <pc:sldMk cId="3746221081" sldId="565"/>
        </pc:sldMkLst>
        <pc:spChg chg="mod">
          <ac:chgData name="Johanna Taglieber" userId="1d60d9ed-2324-46c2-9aed-13b122f14cb9" providerId="ADAL" clId="{F34DC9FF-6FCC-4C55-8DF8-32A360187082}" dt="2023-08-07T10:19:24.307" v="669" actId="20577"/>
          <ac:spMkLst>
            <pc:docMk/>
            <pc:sldMk cId="3746221081" sldId="565"/>
            <ac:spMk id="3" creationId="{00000000-0000-0000-0000-000000000000}"/>
          </ac:spMkLst>
        </pc:spChg>
        <pc:spChg chg="mod">
          <ac:chgData name="Johanna Taglieber" userId="1d60d9ed-2324-46c2-9aed-13b122f14cb9" providerId="ADAL" clId="{F34DC9FF-6FCC-4C55-8DF8-32A360187082}" dt="2023-08-07T10:19:46.143" v="676" actId="20577"/>
          <ac:spMkLst>
            <pc:docMk/>
            <pc:sldMk cId="3746221081" sldId="565"/>
            <ac:spMk id="6" creationId="{00000000-0000-0000-0000-000000000000}"/>
          </ac:spMkLst>
        </pc:spChg>
      </pc:sldChg>
      <pc:sldChg chg="modSp add mod">
        <pc:chgData name="Johanna Taglieber" userId="1d60d9ed-2324-46c2-9aed-13b122f14cb9" providerId="ADAL" clId="{F34DC9FF-6FCC-4C55-8DF8-32A360187082}" dt="2023-08-07T10:16:19.901" v="625" actId="13926"/>
        <pc:sldMkLst>
          <pc:docMk/>
          <pc:sldMk cId="3227826970" sldId="576"/>
        </pc:sldMkLst>
        <pc:spChg chg="mod">
          <ac:chgData name="Johanna Taglieber" userId="1d60d9ed-2324-46c2-9aed-13b122f14cb9" providerId="ADAL" clId="{F34DC9FF-6FCC-4C55-8DF8-32A360187082}" dt="2023-08-07T10:16:19.901" v="625" actId="13926"/>
          <ac:spMkLst>
            <pc:docMk/>
            <pc:sldMk cId="3227826970" sldId="576"/>
            <ac:spMk id="35" creationId="{00000000-0000-0000-0000-000000000000}"/>
          </ac:spMkLst>
        </pc:spChg>
      </pc:sldChg>
    </pc:docChg>
  </pc:docChgLst>
  <pc:docChgLst>
    <pc:chgData name="Johanna Taglieber" userId="1d60d9ed-2324-46c2-9aed-13b122f14cb9" providerId="ADAL" clId="{0EFEA706-137F-4E35-AF35-F508C6968FC9}"/>
    <pc:docChg chg="undo custSel modSld">
      <pc:chgData name="Johanna Taglieber" userId="1d60d9ed-2324-46c2-9aed-13b122f14cb9" providerId="ADAL" clId="{0EFEA706-137F-4E35-AF35-F508C6968FC9}" dt="2023-10-16T09:57:18.703" v="52" actId="20577"/>
      <pc:docMkLst>
        <pc:docMk/>
      </pc:docMkLst>
      <pc:sldChg chg="modNotesTx">
        <pc:chgData name="Johanna Taglieber" userId="1d60d9ed-2324-46c2-9aed-13b122f14cb9" providerId="ADAL" clId="{0EFEA706-137F-4E35-AF35-F508C6968FC9}" dt="2023-10-16T09:50:00.815" v="3" actId="6549"/>
        <pc:sldMkLst>
          <pc:docMk/>
          <pc:sldMk cId="3140393274" sldId="514"/>
        </pc:sldMkLst>
      </pc:sldChg>
      <pc:sldChg chg="modNotesTx">
        <pc:chgData name="Johanna Taglieber" userId="1d60d9ed-2324-46c2-9aed-13b122f14cb9" providerId="ADAL" clId="{0EFEA706-137F-4E35-AF35-F508C6968FC9}" dt="2023-10-16T09:57:18.703" v="52" actId="20577"/>
        <pc:sldMkLst>
          <pc:docMk/>
          <pc:sldMk cId="3746221081" sldId="5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DB050-384E-4476-8EEC-7E843348D9D6}" type="datetimeFigureOut">
              <a:rPr lang="de-AT" smtClean="0"/>
              <a:t>28.11.2023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80FA1-462A-4F24-B54A-13577081DC41}" type="slidenum">
              <a:rPr lang="de-AT" smtClean="0"/>
              <a:t>‹Nr.›</a:t>
            </a:fld>
            <a:endParaRPr lang="de-AT"/>
          </a:p>
        </p:txBody>
      </p:sp>
    </p:spTree>
    <p:extLst>
      <p:ext uri="{BB962C8B-B14F-4D97-AF65-F5344CB8AC3E}">
        <p14:creationId xmlns:p14="http://schemas.microsoft.com/office/powerpoint/2010/main" val="152831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C880FA1-462A-4F24-B54A-13577081DC41}" type="slidenum">
              <a:rPr lang="de-AT" smtClean="0"/>
              <a:t>2</a:t>
            </a:fld>
            <a:endParaRPr lang="de-AT"/>
          </a:p>
        </p:txBody>
      </p:sp>
    </p:spTree>
    <p:extLst>
      <p:ext uri="{BB962C8B-B14F-4D97-AF65-F5344CB8AC3E}">
        <p14:creationId xmlns:p14="http://schemas.microsoft.com/office/powerpoint/2010/main" val="162985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C880FA1-462A-4F24-B54A-13577081DC41}" type="slidenum">
              <a:rPr lang="de-AT" smtClean="0"/>
              <a:t>3</a:t>
            </a:fld>
            <a:endParaRPr lang="de-AT"/>
          </a:p>
        </p:txBody>
      </p:sp>
    </p:spTree>
    <p:extLst>
      <p:ext uri="{BB962C8B-B14F-4D97-AF65-F5344CB8AC3E}">
        <p14:creationId xmlns:p14="http://schemas.microsoft.com/office/powerpoint/2010/main" val="300177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C880FA1-462A-4F24-B54A-13577081DC41}" type="slidenum">
              <a:rPr lang="de-AT" smtClean="0"/>
              <a:t>4</a:t>
            </a:fld>
            <a:endParaRPr lang="de-AT"/>
          </a:p>
        </p:txBody>
      </p:sp>
    </p:spTree>
    <p:extLst>
      <p:ext uri="{BB962C8B-B14F-4D97-AF65-F5344CB8AC3E}">
        <p14:creationId xmlns:p14="http://schemas.microsoft.com/office/powerpoint/2010/main" val="107225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AC880FA1-462A-4F24-B54A-13577081DC41}" type="slidenum">
              <a:rPr lang="de-AT" smtClean="0"/>
              <a:t>5</a:t>
            </a:fld>
            <a:endParaRPr lang="de-AT"/>
          </a:p>
        </p:txBody>
      </p:sp>
    </p:spTree>
    <p:extLst>
      <p:ext uri="{BB962C8B-B14F-4D97-AF65-F5344CB8AC3E}">
        <p14:creationId xmlns:p14="http://schemas.microsoft.com/office/powerpoint/2010/main" val="58190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80C5B-805D-4718-805F-FE37841AE9F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8EA88734-9B5F-454A-A29D-6D32AE796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9F4FAAB7-4C16-4F3B-A157-F1CB3184392F}"/>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5" name="Fußzeilenplatzhalter 4">
            <a:extLst>
              <a:ext uri="{FF2B5EF4-FFF2-40B4-BE49-F238E27FC236}">
                <a16:creationId xmlns:a16="http://schemas.microsoft.com/office/drawing/2014/main" id="{82CB1AEC-9A91-47B9-8BD0-A442E67BAC5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5121866-612C-4173-B069-29C4FCD97CBE}"/>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39651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B264A-1D8C-45DE-8EB9-F78912B827FE}"/>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90AA1B85-0723-45A5-8F5B-338F063B435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13CF0CF-B9C3-4697-B86D-2759ECC81862}"/>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5" name="Fußzeilenplatzhalter 4">
            <a:extLst>
              <a:ext uri="{FF2B5EF4-FFF2-40B4-BE49-F238E27FC236}">
                <a16:creationId xmlns:a16="http://schemas.microsoft.com/office/drawing/2014/main" id="{64FDBD84-B9A3-40FC-9BEE-6A001B5F97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B5A29CE-64DA-4089-A024-84C47DF6644B}"/>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285358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968536-30CF-4CC9-998A-5F5D3B2EEE75}"/>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75B91D1B-7F6E-469B-9CF7-AC986602086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40818BC-D56F-4151-B686-20A68F89AED1}"/>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5" name="Fußzeilenplatzhalter 4">
            <a:extLst>
              <a:ext uri="{FF2B5EF4-FFF2-40B4-BE49-F238E27FC236}">
                <a16:creationId xmlns:a16="http://schemas.microsoft.com/office/drawing/2014/main" id="{50E9B87B-ED04-4F57-B391-F876475696F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FDCF61D-259A-4D8D-B001-60B0DC55725D}"/>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23051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110D-B57B-1959-7B2F-1084414AB06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7258486-D6DE-139C-89AB-27812C534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AE320D0-C02E-93E5-59B1-3AEAB5BC724A}"/>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5" name="Fußzeilenplatzhalter 4">
            <a:extLst>
              <a:ext uri="{FF2B5EF4-FFF2-40B4-BE49-F238E27FC236}">
                <a16:creationId xmlns:a16="http://schemas.microsoft.com/office/drawing/2014/main" id="{55B32F3B-7599-95A6-B648-399924E27F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FEC5C07-64EB-7AA8-3A41-DFD00DA6C699}"/>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484655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9A9B-5B9E-D308-7307-3D3144288C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8CEBB0-D6FF-9113-AA3E-44D8AF351FA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EA3B944-CCCB-76BD-2330-6A31182E8488}"/>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5" name="Fußzeilenplatzhalter 4">
            <a:extLst>
              <a:ext uri="{FF2B5EF4-FFF2-40B4-BE49-F238E27FC236}">
                <a16:creationId xmlns:a16="http://schemas.microsoft.com/office/drawing/2014/main" id="{0567C512-C60F-2806-D46E-654BD2027BC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68C5AA1-82F8-BD17-48B1-7E4CDC2EC8D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511902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73F05-B0AE-2CC6-40BF-BF02AE9B23C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4AC9315-FD9A-BB2B-99D0-B8F032CF7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C9618FC-D801-E66D-0D44-FC96834EA883}"/>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5" name="Fußzeilenplatzhalter 4">
            <a:extLst>
              <a:ext uri="{FF2B5EF4-FFF2-40B4-BE49-F238E27FC236}">
                <a16:creationId xmlns:a16="http://schemas.microsoft.com/office/drawing/2014/main" id="{7D5981C6-35A5-D89C-8F35-DA82387241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EF57EDE-551E-6099-62B2-E17A873A839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944064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F1EA93-1031-01A3-0450-6B217299705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7B5EB30-5DA7-F78B-4EC0-E7B7E0D4564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926763E-AFF8-1410-45E2-221849035D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050F10D-FDD3-256A-BD25-BE20B9938F91}"/>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6" name="Fußzeilenplatzhalter 5">
            <a:extLst>
              <a:ext uri="{FF2B5EF4-FFF2-40B4-BE49-F238E27FC236}">
                <a16:creationId xmlns:a16="http://schemas.microsoft.com/office/drawing/2014/main" id="{D58820FF-DA5C-631C-03D4-2CD554ABB8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965EA4E-85DA-0CE3-A516-020804D1445B}"/>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325238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08B80-242E-FDDC-7A3A-5FD5C951B19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AA823BF-4852-9608-0470-36A05BF0E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676FBB9-CF18-3FD8-DE2C-042D954131C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894CA7C-7E4F-E9FF-0ED7-F30EA116E0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1F30300-566C-BA1E-2853-20F5D557B8A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357AA18-CF45-560D-A430-5358A6632F9E}"/>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8" name="Fußzeilenplatzhalter 7">
            <a:extLst>
              <a:ext uri="{FF2B5EF4-FFF2-40B4-BE49-F238E27FC236}">
                <a16:creationId xmlns:a16="http://schemas.microsoft.com/office/drawing/2014/main" id="{F93C1CC6-8AA7-9591-F2AF-C1F9C58C78E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19C656F-1BE4-8B4C-1D9F-98A4A284C4CD}"/>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384715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D6A51-C9D3-366D-8712-AAFD47D6AAD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B0EEB9E-8536-D4F8-05E8-FA91E54E3C73}"/>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4" name="Fußzeilenplatzhalter 3">
            <a:extLst>
              <a:ext uri="{FF2B5EF4-FFF2-40B4-BE49-F238E27FC236}">
                <a16:creationId xmlns:a16="http://schemas.microsoft.com/office/drawing/2014/main" id="{4FDE99D9-26FA-E162-8CB5-E38793A4DB4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0D0ACA7-11BC-5B04-B7B3-D409E75C4BF8}"/>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846559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09AB49-AFFA-12FD-59BD-0120737079A8}"/>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3" name="Fußzeilenplatzhalter 2">
            <a:extLst>
              <a:ext uri="{FF2B5EF4-FFF2-40B4-BE49-F238E27FC236}">
                <a16:creationId xmlns:a16="http://schemas.microsoft.com/office/drawing/2014/main" id="{7EC07756-85A7-28F5-743A-D22704ECC16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7B91F90-64C0-5EE4-C717-18F016273896}"/>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003194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071ED-B1D4-B375-32E0-2F2094F1D6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778B611-9DA9-7C36-8BB2-E1CEBD771D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D55D293-937A-65B4-10C9-250AC1466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EEEEA8-6C63-E843-BD3C-DDFADB806121}"/>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6" name="Fußzeilenplatzhalter 5">
            <a:extLst>
              <a:ext uri="{FF2B5EF4-FFF2-40B4-BE49-F238E27FC236}">
                <a16:creationId xmlns:a16="http://schemas.microsoft.com/office/drawing/2014/main" id="{8F009DBD-D466-5D36-9A18-F39990E075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804998D-122F-D86F-2155-CE2CCA0FB201}"/>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247429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270AAA-6093-48A7-98D1-A262F5925E82}"/>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5476AFBE-51E1-4038-A1A7-B2FEA4620D9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075C280-1561-4CF7-A0BE-776849F14769}"/>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5" name="Fußzeilenplatzhalter 4">
            <a:extLst>
              <a:ext uri="{FF2B5EF4-FFF2-40B4-BE49-F238E27FC236}">
                <a16:creationId xmlns:a16="http://schemas.microsoft.com/office/drawing/2014/main" id="{844E767D-6483-41C9-A6ED-A4D409612E5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403E95E-EE91-4103-9B5F-2102BB8F76E4}"/>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773609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26135-450C-02BF-3F6F-C35C303EB5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C2779C7-7E75-4E45-33CA-2EACDE54D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46B4B8A-42FC-E72F-F806-C15921B1E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9FEA4B-DAA8-7B77-BB43-35F5A5FDA32F}"/>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6" name="Fußzeilenplatzhalter 5">
            <a:extLst>
              <a:ext uri="{FF2B5EF4-FFF2-40B4-BE49-F238E27FC236}">
                <a16:creationId xmlns:a16="http://schemas.microsoft.com/office/drawing/2014/main" id="{BF7040C4-E417-650B-482E-5F4DCE300D0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EA30BE3-85C4-AE10-9B3C-0EDBCA880CE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750547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D72C0-59FC-E107-8151-839057CAB9F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811DF95-873E-1B72-3CF1-2AC206A265F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F79D8D-A547-4E73-E7FE-C04B54A53B04}"/>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5" name="Fußzeilenplatzhalter 4">
            <a:extLst>
              <a:ext uri="{FF2B5EF4-FFF2-40B4-BE49-F238E27FC236}">
                <a16:creationId xmlns:a16="http://schemas.microsoft.com/office/drawing/2014/main" id="{42D67A9B-B14E-8E9C-A0FD-CE3C15FE9F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A5C85D-8BCF-40F3-9FE4-CC00217A140A}"/>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779176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236C6B2-3E45-5FC4-E89E-9D6981F1422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AE210E8-16A9-EA68-5D61-3CF05D35D11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859DB3-9188-847B-9722-3EA1CF5732E2}"/>
              </a:ext>
            </a:extLst>
          </p:cNvPr>
          <p:cNvSpPr>
            <a:spLocks noGrp="1"/>
          </p:cNvSpPr>
          <p:nvPr>
            <p:ph type="dt" sz="half" idx="10"/>
          </p:nvPr>
        </p:nvSpPr>
        <p:spPr/>
        <p:txBody>
          <a:bodyPr/>
          <a:lstStyle/>
          <a:p>
            <a:fld id="{D3818817-05F6-ED4C-846D-DA33F2ACBFE5}" type="datetimeFigureOut">
              <a:rPr lang="de-DE" smtClean="0"/>
              <a:t>28.11.2023</a:t>
            </a:fld>
            <a:endParaRPr lang="de-DE"/>
          </a:p>
        </p:txBody>
      </p:sp>
      <p:sp>
        <p:nvSpPr>
          <p:cNvPr id="5" name="Fußzeilenplatzhalter 4">
            <a:extLst>
              <a:ext uri="{FF2B5EF4-FFF2-40B4-BE49-F238E27FC236}">
                <a16:creationId xmlns:a16="http://schemas.microsoft.com/office/drawing/2014/main" id="{7DA743AF-99CA-28BE-5041-1A22DB4E65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ABB9A8-4F33-27C3-AE4A-69DD6714FC3C}"/>
              </a:ext>
            </a:extLst>
          </p:cNvPr>
          <p:cNvSpPr>
            <a:spLocks noGrp="1"/>
          </p:cNvSpPr>
          <p:nvPr>
            <p:ph type="sldNum" sz="quarter" idx="12"/>
          </p:nvPr>
        </p:nvSpPr>
        <p:spPr/>
        <p:txBody>
          <a:bodyPr/>
          <a:lstStyle/>
          <a:p>
            <a:fld id="{70F2D9B5-C1D4-8D46-A16C-791CE3688FAB}" type="slidenum">
              <a:rPr lang="de-DE" smtClean="0"/>
              <a:t>‹Nr.›</a:t>
            </a:fld>
            <a:endParaRPr lang="de-DE"/>
          </a:p>
        </p:txBody>
      </p:sp>
    </p:spTree>
    <p:extLst>
      <p:ext uri="{BB962C8B-B14F-4D97-AF65-F5344CB8AC3E}">
        <p14:creationId xmlns:p14="http://schemas.microsoft.com/office/powerpoint/2010/main" val="15912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31B21-35D9-4103-A052-F857CDBA03D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B45958F5-8DBD-4C21-8284-826095A231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1AAF31C-541D-4A04-A21C-0ABD7744A90B}"/>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5" name="Fußzeilenplatzhalter 4">
            <a:extLst>
              <a:ext uri="{FF2B5EF4-FFF2-40B4-BE49-F238E27FC236}">
                <a16:creationId xmlns:a16="http://schemas.microsoft.com/office/drawing/2014/main" id="{580E98DF-4BC5-4CA4-909A-9B36679B68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5FEF0E-9910-4E45-A05B-040D602E796E}"/>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34834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F5A7F4-CF26-48E4-893F-23C78B49156A}"/>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CDBA626-FEB1-4742-850B-BBD254711CA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20672089-054B-4F16-BB85-7F9D4678E1E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1895D71-9802-4DE0-8C39-57D2F6154A6C}"/>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6" name="Fußzeilenplatzhalter 5">
            <a:extLst>
              <a:ext uri="{FF2B5EF4-FFF2-40B4-BE49-F238E27FC236}">
                <a16:creationId xmlns:a16="http://schemas.microsoft.com/office/drawing/2014/main" id="{C530CD74-EE74-4552-9DB0-C7FE588A5A3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648A748-41FB-4C43-9216-5B08A657282F}"/>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314551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1D93D-9E4E-4B0F-B1ED-5FCF1A34C5B4}"/>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AC26D30-570A-412B-9129-EB51B4C40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FC973E4-A6EA-4460-8D56-A7683B6D63F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7BA45D95-9699-496D-846C-5A2145A04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C55E391-4DD5-4476-82C9-E6DE15E39AC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60F8F252-4D3C-4245-AAF8-901E9F7B8315}"/>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8" name="Fußzeilenplatzhalter 7">
            <a:extLst>
              <a:ext uri="{FF2B5EF4-FFF2-40B4-BE49-F238E27FC236}">
                <a16:creationId xmlns:a16="http://schemas.microsoft.com/office/drawing/2014/main" id="{003A755C-F404-4E88-A791-E7D821ED2DBC}"/>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B515549A-465A-4E97-AF52-E1BA6E6D4086}"/>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347854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3C7C1-5810-40FB-83A5-D82A3EDAB1F2}"/>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35388308-00E3-4C41-8265-8A917181954B}"/>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4" name="Fußzeilenplatzhalter 3">
            <a:extLst>
              <a:ext uri="{FF2B5EF4-FFF2-40B4-BE49-F238E27FC236}">
                <a16:creationId xmlns:a16="http://schemas.microsoft.com/office/drawing/2014/main" id="{74D33076-D998-48DF-BF7F-0F5650FE5876}"/>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2D2CF98-ACB3-4A8F-AF8F-F85FB23FD8B6}"/>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184157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702EB6-C033-47ED-BA7D-4E9A4AEDACB5}"/>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3" name="Fußzeilenplatzhalter 2">
            <a:extLst>
              <a:ext uri="{FF2B5EF4-FFF2-40B4-BE49-F238E27FC236}">
                <a16:creationId xmlns:a16="http://schemas.microsoft.com/office/drawing/2014/main" id="{94AE0853-1C22-437D-BB35-E5F2EB73E245}"/>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1FD2A50-76EB-4A6A-8CF1-CBEA729A6FA2}"/>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241716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075F6-A965-42F9-BBF7-9933B8A9ED0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E0094D89-E53A-4E0B-8C8C-81E374A00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022580DC-B907-4E60-8FA4-DA1E5357E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E0A393D-40CF-405F-ACB0-D260C20659F7}"/>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6" name="Fußzeilenplatzhalter 5">
            <a:extLst>
              <a:ext uri="{FF2B5EF4-FFF2-40B4-BE49-F238E27FC236}">
                <a16:creationId xmlns:a16="http://schemas.microsoft.com/office/drawing/2014/main" id="{E7EAD52E-834F-4659-951D-228A9CB3739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211BA93-0F95-4BFF-ACE5-CC34B22BB58E}"/>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21140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7A5DE-D123-4E94-9A44-2CFF8C08E70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DA97ECAC-CF8B-470E-9E6E-27E666BE33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02FB214B-10DF-4ED2-B3CD-897AF3879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14CBCB-B7A7-4AC1-B939-48229F626246}"/>
              </a:ext>
            </a:extLst>
          </p:cNvPr>
          <p:cNvSpPr>
            <a:spLocks noGrp="1"/>
          </p:cNvSpPr>
          <p:nvPr>
            <p:ph type="dt" sz="half" idx="10"/>
          </p:nvPr>
        </p:nvSpPr>
        <p:spPr/>
        <p:txBody>
          <a:bodyPr/>
          <a:lstStyle/>
          <a:p>
            <a:fld id="{D2568BFF-967E-4C93-8360-52E72510EA68}" type="datetimeFigureOut">
              <a:rPr lang="de-AT" smtClean="0"/>
              <a:t>28.11.2023</a:t>
            </a:fld>
            <a:endParaRPr lang="de-AT"/>
          </a:p>
        </p:txBody>
      </p:sp>
      <p:sp>
        <p:nvSpPr>
          <p:cNvPr id="6" name="Fußzeilenplatzhalter 5">
            <a:extLst>
              <a:ext uri="{FF2B5EF4-FFF2-40B4-BE49-F238E27FC236}">
                <a16:creationId xmlns:a16="http://schemas.microsoft.com/office/drawing/2014/main" id="{12421CBF-789C-452F-9514-ADCB1294EE4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BA00BE7-B033-43A5-8188-A48145387919}"/>
              </a:ext>
            </a:extLst>
          </p:cNvPr>
          <p:cNvSpPr>
            <a:spLocks noGrp="1"/>
          </p:cNvSpPr>
          <p:nvPr>
            <p:ph type="sldNum" sz="quarter" idx="12"/>
          </p:nvPr>
        </p:nvSpPr>
        <p:spPr/>
        <p:txBody>
          <a:bodyPr/>
          <a:lstStyle/>
          <a:p>
            <a:fld id="{DCA23B01-91FA-48B1-B522-2A9C22F35A95}" type="slidenum">
              <a:rPr lang="de-AT" smtClean="0"/>
              <a:t>‹Nr.›</a:t>
            </a:fld>
            <a:endParaRPr lang="de-AT"/>
          </a:p>
        </p:txBody>
      </p:sp>
    </p:spTree>
    <p:extLst>
      <p:ext uri="{BB962C8B-B14F-4D97-AF65-F5344CB8AC3E}">
        <p14:creationId xmlns:p14="http://schemas.microsoft.com/office/powerpoint/2010/main" val="368440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38F3D3C-3726-4E07-A945-5801486D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D9345E1D-1881-4734-A5A2-68E8729B7B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BB40F7E-A23E-4771-A930-453313F16E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68BFF-967E-4C93-8360-52E72510EA68}" type="datetimeFigureOut">
              <a:rPr lang="de-AT" smtClean="0"/>
              <a:t>28.11.2023</a:t>
            </a:fld>
            <a:endParaRPr lang="de-AT"/>
          </a:p>
        </p:txBody>
      </p:sp>
      <p:sp>
        <p:nvSpPr>
          <p:cNvPr id="5" name="Fußzeilenplatzhalter 4">
            <a:extLst>
              <a:ext uri="{FF2B5EF4-FFF2-40B4-BE49-F238E27FC236}">
                <a16:creationId xmlns:a16="http://schemas.microsoft.com/office/drawing/2014/main" id="{E89CC57F-53DB-4FBE-A8AE-ACE50F28C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968F5BB9-0DD9-4859-8F3A-0A425CE47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23B01-91FA-48B1-B522-2A9C22F35A95}" type="slidenum">
              <a:rPr lang="de-AT" smtClean="0"/>
              <a:t>‹Nr.›</a:t>
            </a:fld>
            <a:endParaRPr lang="de-AT"/>
          </a:p>
        </p:txBody>
      </p:sp>
    </p:spTree>
    <p:extLst>
      <p:ext uri="{BB962C8B-B14F-4D97-AF65-F5344CB8AC3E}">
        <p14:creationId xmlns:p14="http://schemas.microsoft.com/office/powerpoint/2010/main" val="399358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E3FD2BF-6DAB-4694-EBD2-29F7A4A35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A54422-3EAD-588C-6C9A-E7FCB79A2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6DFE04E-A668-68B7-3297-DD1DE817A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18817-05F6-ED4C-846D-DA33F2ACBFE5}" type="datetimeFigureOut">
              <a:rPr lang="de-DE" smtClean="0"/>
              <a:t>28.11.2023</a:t>
            </a:fld>
            <a:endParaRPr lang="de-DE"/>
          </a:p>
        </p:txBody>
      </p:sp>
      <p:sp>
        <p:nvSpPr>
          <p:cNvPr id="5" name="Fußzeilenplatzhalter 4">
            <a:extLst>
              <a:ext uri="{FF2B5EF4-FFF2-40B4-BE49-F238E27FC236}">
                <a16:creationId xmlns:a16="http://schemas.microsoft.com/office/drawing/2014/main" id="{6BF1F304-58D5-5162-E3AC-0A2076386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43A890D-5631-494E-0ED5-AF3926109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2D9B5-C1D4-8D46-A16C-791CE3688FAB}" type="slidenum">
              <a:rPr lang="de-DE" smtClean="0"/>
              <a:t>‹Nr.›</a:t>
            </a:fld>
            <a:endParaRPr lang="de-DE"/>
          </a:p>
        </p:txBody>
      </p:sp>
    </p:spTree>
    <p:extLst>
      <p:ext uri="{BB962C8B-B14F-4D97-AF65-F5344CB8AC3E}">
        <p14:creationId xmlns:p14="http://schemas.microsoft.com/office/powerpoint/2010/main" val="2594461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hyperlink" Target="https://creativecommons.org/licenses/by-sa/4.0/legalcode.de"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pixabay.com/de/vectors/tomate-obst-rot-essbar-beere-33624/" TargetMode="External"/><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96A8836-FE86-7868-5BD4-A224B08D8EBE}"/>
              </a:ext>
            </a:extLst>
          </p:cNvPr>
          <p:cNvSpPr/>
          <p:nvPr/>
        </p:nvSpPr>
        <p:spPr>
          <a:xfrm>
            <a:off x="0" y="0"/>
            <a:ext cx="7907867" cy="1517650"/>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Obst oder Gemüse?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Was essen wir eigentlich?</a:t>
            </a:r>
            <a:endParaRPr kumimoji="0" lang="de-DE" sz="3600" b="0" i="0" u="none" strike="noStrike" kern="1200" cap="none" spc="0" normalizeH="0" baseline="0" noProof="0" dirty="0">
              <a:ln>
                <a:noFill/>
              </a:ln>
              <a:solidFill>
                <a:prstClr val="white"/>
              </a:solidFill>
              <a:effectLst/>
              <a:uLnTx/>
              <a:uFillTx/>
              <a:latin typeface="Heebo Light" panose="00000400000000000000" pitchFamily="2" charset="-79"/>
              <a:ea typeface="+mn-ea"/>
              <a:cs typeface="Heebo Light" panose="00000400000000000000" pitchFamily="2" charset="-79"/>
            </a:endParaRPr>
          </a:p>
        </p:txBody>
      </p:sp>
      <p:pic>
        <p:nvPicPr>
          <p:cNvPr id="7" name="Grafik 6" descr="Ein Bild, das Logo, Schrift, Grafiken, Symbol enthält.&#10;&#10;Automatisch generierte Beschreibung">
            <a:extLst>
              <a:ext uri="{FF2B5EF4-FFF2-40B4-BE49-F238E27FC236}">
                <a16:creationId xmlns:a16="http://schemas.microsoft.com/office/drawing/2014/main" id="{76BCC29A-A477-5801-F4A1-100F9D991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860" y="38433"/>
            <a:ext cx="3197722" cy="2526061"/>
          </a:xfrm>
          <a:prstGeom prst="rect">
            <a:avLst/>
          </a:prstGeom>
        </p:spPr>
      </p:pic>
      <p:sp>
        <p:nvSpPr>
          <p:cNvPr id="11" name="Rechteck 10">
            <a:extLst>
              <a:ext uri="{FF2B5EF4-FFF2-40B4-BE49-F238E27FC236}">
                <a16:creationId xmlns:a16="http://schemas.microsoft.com/office/drawing/2014/main" id="{FF7896D5-1631-10C4-6D5E-1F341F279BC6}"/>
              </a:ext>
            </a:extLst>
          </p:cNvPr>
          <p:cNvSpPr/>
          <p:nvPr/>
        </p:nvSpPr>
        <p:spPr>
          <a:xfrm>
            <a:off x="0" y="1517650"/>
            <a:ext cx="7907867" cy="12181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Die alltagssprachliche Einteilung von Nutzpflanzen in Obst vs. Gemüse diskutieren</a:t>
            </a:r>
            <a:endParaRPr kumimoji="0" lang="de-DE" sz="20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12" name="Rechteck 11">
            <a:extLst>
              <a:ext uri="{FF2B5EF4-FFF2-40B4-BE49-F238E27FC236}">
                <a16:creationId xmlns:a16="http://schemas.microsoft.com/office/drawing/2014/main" id="{EB8ACEA1-7C5C-5B16-904F-50921DBFAE65}"/>
              </a:ext>
            </a:extLst>
          </p:cNvPr>
          <p:cNvSpPr/>
          <p:nvPr/>
        </p:nvSpPr>
        <p:spPr>
          <a:xfrm>
            <a:off x="0" y="2735791"/>
            <a:ext cx="7907867" cy="1386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 Johanna Taglieber</a:t>
            </a:r>
            <a:r>
              <a:rPr lang="de-DE" sz="1600" dirty="0">
                <a:solidFill>
                  <a:prstClr val="black"/>
                </a:solidFill>
                <a:latin typeface="Heebo Light" panose="00000400000000000000" pitchFamily="2" charset="-79"/>
                <a:cs typeface="Heebo Light" panose="00000400000000000000" pitchFamily="2" charset="-79"/>
              </a:rPr>
              <a:t>, Suzanne </a:t>
            </a:r>
            <a:r>
              <a:rPr lang="de-DE" sz="1600" dirty="0" err="1">
                <a:solidFill>
                  <a:prstClr val="black"/>
                </a:solidFill>
                <a:latin typeface="Heebo Light" panose="00000400000000000000" pitchFamily="2" charset="-79"/>
                <a:cs typeface="Heebo Light" panose="00000400000000000000" pitchFamily="2" charset="-79"/>
              </a:rPr>
              <a:t>Kapelari</a:t>
            </a:r>
            <a:r>
              <a:rPr lang="de-DE" sz="1600" dirty="0">
                <a:solidFill>
                  <a:prstClr val="black"/>
                </a:solidFill>
                <a:latin typeface="Heebo Light" panose="00000400000000000000" pitchFamily="2" charset="-79"/>
                <a:cs typeface="Heebo Light" panose="00000400000000000000" pitchFamily="2" charset="-79"/>
              </a:rPr>
              <a:t>, Corinna Peschel, </a:t>
            </a:r>
          </a:p>
          <a:p>
            <a:pPr lvl="0" algn="ctr">
              <a:defRPr/>
            </a:pPr>
            <a:r>
              <a:rPr lang="de-DE" sz="1600" dirty="0">
                <a:solidFill>
                  <a:prstClr val="black"/>
                </a:solidFill>
                <a:latin typeface="Heebo Light" panose="00000400000000000000" pitchFamily="2" charset="-79"/>
                <a:cs typeface="Heebo Light" panose="00000400000000000000" pitchFamily="2" charset="-79"/>
              </a:rPr>
              <a:t>Enisa </a:t>
            </a:r>
            <a:r>
              <a:rPr lang="de-DE" sz="1600" dirty="0" err="1">
                <a:solidFill>
                  <a:prstClr val="black"/>
                </a:solidFill>
                <a:latin typeface="Heebo Light" panose="00000400000000000000" pitchFamily="2" charset="-79"/>
                <a:cs typeface="Heebo Light" panose="00000400000000000000" pitchFamily="2" charset="-79"/>
              </a:rPr>
              <a:t>Pliska</a:t>
            </a:r>
            <a:r>
              <a:rPr lang="de-DE" sz="1600" dirty="0">
                <a:solidFill>
                  <a:prstClr val="black"/>
                </a:solidFill>
                <a:latin typeface="Heebo Light" panose="00000400000000000000" pitchFamily="2" charset="-79"/>
                <a:cs typeface="Heebo Light" panose="00000400000000000000" pitchFamily="2" charset="-79"/>
              </a:rPr>
              <a:t>-Halilovic, Rosi Ritter,</a:t>
            </a:r>
            <a:r>
              <a:rPr kumimoji="0" lang="de-DE" sz="16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Claudia Schneider, Marianne Steiner </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Inspiriert vom gesamten </a:t>
            </a:r>
            <a:r>
              <a:rPr kumimoji="0" lang="de-DE" sz="1400" b="0" i="0" u="none" strike="noStrike" kern="1200" cap="none" spc="0" normalizeH="0" baseline="0" noProof="0" dirty="0" err="1">
                <a:ln>
                  <a:noFill/>
                </a:ln>
                <a:solidFill>
                  <a:prstClr val="black"/>
                </a:solidFill>
                <a:effectLst/>
                <a:uLnTx/>
                <a:uFillTx/>
                <a:latin typeface="Heebo Light" panose="00000400000000000000" pitchFamily="2" charset="-79"/>
                <a:ea typeface="+mn-ea"/>
                <a:cs typeface="Heebo Light" panose="00000400000000000000" pitchFamily="2" charset="-79"/>
              </a:rPr>
              <a:t>sensiMINT</a:t>
            </a:r>
            <a:r>
              <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rPr>
              <a:t>-Team</a:t>
            </a:r>
          </a:p>
        </p:txBody>
      </p:sp>
      <p:sp>
        <p:nvSpPr>
          <p:cNvPr id="13" name="Rechteck 12">
            <a:extLst>
              <a:ext uri="{FF2B5EF4-FFF2-40B4-BE49-F238E27FC236}">
                <a16:creationId xmlns:a16="http://schemas.microsoft.com/office/drawing/2014/main" id="{A94A7523-4DB7-750A-812D-25BC563C3532}"/>
              </a:ext>
            </a:extLst>
          </p:cNvPr>
          <p:cNvSpPr/>
          <p:nvPr/>
        </p:nvSpPr>
        <p:spPr>
          <a:xfrm>
            <a:off x="0" y="4252383"/>
            <a:ext cx="12192002" cy="1386417"/>
          </a:xfrm>
          <a:prstGeom prst="rect">
            <a:avLst/>
          </a:prstGeom>
          <a:solidFill>
            <a:srgbClr val="339933"/>
          </a:solidFill>
          <a:ln w="571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Erasmus+-Projekt 2020-1-AT01-KA201-078144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Sprachsensibler Biologie- und Chemie-Unterricht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dirty="0">
                <a:ln>
                  <a:noFill/>
                </a:ln>
                <a:solidFill>
                  <a:prstClr val="white"/>
                </a:solidFill>
                <a:effectLst/>
                <a:uLnTx/>
                <a:uFillTx/>
                <a:latin typeface="Heebo Light" panose="00000400000000000000" pitchFamily="2" charset="-79"/>
                <a:ea typeface="Calibri" panose="020F0502020204030204" pitchFamily="34" charset="0"/>
                <a:cs typeface="Heebo Light" panose="00000400000000000000" pitchFamily="2" charset="-79"/>
              </a:rPr>
              <a:t>— Kontext und Materialien interdisziplinär reflektiert </a:t>
            </a:r>
          </a:p>
        </p:txBody>
      </p:sp>
      <p:pic>
        <p:nvPicPr>
          <p:cNvPr id="18" name="Grafik 17" descr="Ein Bild, das Text, Schrift, Electric Blue (Farbe), Majorelle Blue enthält.&#10;&#10;Automatisch generierte Beschreibung">
            <a:extLst>
              <a:ext uri="{FF2B5EF4-FFF2-40B4-BE49-F238E27FC236}">
                <a16:creationId xmlns:a16="http://schemas.microsoft.com/office/drawing/2014/main" id="{5A1F5446-846D-177B-82D2-7DF52769B3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5717" y="5899430"/>
            <a:ext cx="3114566" cy="652351"/>
          </a:xfrm>
          <a:prstGeom prst="rect">
            <a:avLst/>
          </a:prstGeom>
          <a:noFill/>
          <a:ln>
            <a:noFill/>
          </a:ln>
        </p:spPr>
      </p:pic>
      <p:pic>
        <p:nvPicPr>
          <p:cNvPr id="19" name="Grafik 18" descr="Ein Bild, das Schrift, Text, Grafiken, Logo enthält.&#10;&#10;Automatisch generierte Beschreibung">
            <a:extLst>
              <a:ext uri="{FF2B5EF4-FFF2-40B4-BE49-F238E27FC236}">
                <a16:creationId xmlns:a16="http://schemas.microsoft.com/office/drawing/2014/main" id="{B3B803C5-1A66-82D5-C6EB-C7CABAE6D4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328025" y="5974306"/>
            <a:ext cx="3408257" cy="502545"/>
          </a:xfrm>
          <a:prstGeom prst="rect">
            <a:avLst/>
          </a:prstGeom>
          <a:noFill/>
          <a:ln>
            <a:noFill/>
          </a:ln>
        </p:spPr>
      </p:pic>
      <p:sp>
        <p:nvSpPr>
          <p:cNvPr id="21" name="Textfeld 20">
            <a:extLst>
              <a:ext uri="{FF2B5EF4-FFF2-40B4-BE49-F238E27FC236}">
                <a16:creationId xmlns:a16="http://schemas.microsoft.com/office/drawing/2014/main" id="{74937DCF-D8E4-8994-C6A1-0B726AA0347A}"/>
              </a:ext>
            </a:extLst>
          </p:cNvPr>
          <p:cNvSpPr txBox="1"/>
          <p:nvPr/>
        </p:nvSpPr>
        <p:spPr>
          <a:xfrm>
            <a:off x="3870587" y="5794692"/>
            <a:ext cx="4157134"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Unterstützung der Europäischen Kommission für die Erstellung dieser Veröffentlichung stellt keine Billigung des Inhalts dar.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Der Inhalt gibt ausschließlich die Ansichten der </a:t>
            </a:r>
            <a:r>
              <a:rPr kumimoji="0" lang="de-AT" sz="1000" b="0" i="0" u="none" strike="noStrike" kern="1200" cap="none" spc="0" normalizeH="0" baseline="0" noProof="0" dirty="0" err="1">
                <a:ln>
                  <a:noFill/>
                </a:ln>
                <a:solidFill>
                  <a:prstClr val="black"/>
                </a:solidFill>
                <a:effectLst/>
                <a:uLnTx/>
                <a:uFillTx/>
                <a:latin typeface="Heebo Light" panose="00000400000000000000" pitchFamily="2" charset="-79"/>
                <a:ea typeface="Calibri" panose="020F0502020204030204" pitchFamily="34" charset="0"/>
                <a:cs typeface="+mn-cs"/>
              </a:rPr>
              <a:t>Verfasser:innen</a:t>
            </a:r>
            <a:r>
              <a:rPr kumimoji="0" lang="de-AT" sz="1000" b="0" i="0" u="none" strike="noStrike" kern="1200" cap="none" spc="0" normalizeH="0" baseline="0" noProof="0">
                <a:ln>
                  <a:noFill/>
                </a:ln>
                <a:solidFill>
                  <a:prstClr val="black"/>
                </a:solidFill>
                <a:effectLst/>
                <a:uLnTx/>
                <a:uFillTx/>
                <a:latin typeface="Heebo Light" panose="00000400000000000000" pitchFamily="2" charset="-79"/>
                <a:ea typeface="Calibri" panose="020F0502020204030204" pitchFamily="34" charset="0"/>
                <a:cs typeface="+mn-cs"/>
              </a:rPr>
              <a:t> wieder</a:t>
            </a: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 </a:t>
            </a:r>
            <a:b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prstClr val="black"/>
                </a:solidFill>
                <a:effectLst/>
                <a:uLnTx/>
                <a:uFillTx/>
                <a:latin typeface="Heebo Light" panose="00000400000000000000" pitchFamily="2" charset="-79"/>
                <a:ea typeface="Calibri" panose="020F0502020204030204" pitchFamily="34" charset="0"/>
                <a:cs typeface="+mn-cs"/>
              </a:rPr>
              <a:t>Die Europäische Kommission kann nicht für eine etwaige Verwendung der darin enthaltenen Informationen haftbar gemacht werden.</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fik 21" descr="Icon CC BY SA">
            <a:hlinkClick r:id="rId5"/>
            <a:extLst>
              <a:ext uri="{FF2B5EF4-FFF2-40B4-BE49-F238E27FC236}">
                <a16:creationId xmlns:a16="http://schemas.microsoft.com/office/drawing/2014/main" id="{D706A3F2-0785-F337-7EF7-1FBEBAD1E0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0860" y="2986568"/>
            <a:ext cx="1219835" cy="427990"/>
          </a:xfrm>
          <a:prstGeom prst="rect">
            <a:avLst/>
          </a:prstGeom>
          <a:noFill/>
          <a:ln>
            <a:noFill/>
          </a:ln>
        </p:spPr>
      </p:pic>
      <p:sp>
        <p:nvSpPr>
          <p:cNvPr id="24" name="Textfeld 23">
            <a:extLst>
              <a:ext uri="{FF2B5EF4-FFF2-40B4-BE49-F238E27FC236}">
                <a16:creationId xmlns:a16="http://schemas.microsoft.com/office/drawing/2014/main" id="{A0B667FC-E6D9-9C58-EE62-98F625EBBD0E}"/>
              </a:ext>
            </a:extLst>
          </p:cNvPr>
          <p:cNvSpPr txBox="1"/>
          <p:nvPr/>
        </p:nvSpPr>
        <p:spPr>
          <a:xfrm>
            <a:off x="9933726" y="2954888"/>
            <a:ext cx="135070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CC BY-SA 4.0 </a:t>
            </a:r>
            <a:b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br>
            <a:r>
              <a:rPr kumimoji="0" lang="de-AT" sz="1400" b="0" i="0" u="sng" strike="noStrike" kern="1200" cap="none" spc="0" normalizeH="0" baseline="0" noProof="0" dirty="0">
                <a:ln>
                  <a:noFill/>
                </a:ln>
                <a:solidFill>
                  <a:srgbClr val="0000FF"/>
                </a:solidFill>
                <a:effectLst/>
                <a:uLnTx/>
                <a:uFillTx/>
                <a:latin typeface="Heebo Light" panose="00000400000000000000" pitchFamily="2" charset="-79"/>
                <a:ea typeface="Calibri" panose="020F0502020204030204" pitchFamily="34" charset="0"/>
                <a:cs typeface="Heebo Light" panose="00000400000000000000" pitchFamily="2" charset="-79"/>
                <a:hlinkClick r:id="rId5"/>
              </a:rPr>
              <a:t>Lizenzvertrag</a:t>
            </a:r>
            <a:endParaRPr kumimoji="0" lang="de-DE" sz="1400" b="0" i="0" u="none" strike="noStrike" kern="1200" cap="none" spc="0" normalizeH="0" baseline="0" noProof="0" dirty="0">
              <a:ln>
                <a:noFill/>
              </a:ln>
              <a:solidFill>
                <a:prstClr val="black"/>
              </a:solidFill>
              <a:effectLst/>
              <a:uLnTx/>
              <a:uFillTx/>
              <a:latin typeface="Heebo Light" panose="00000400000000000000" pitchFamily="2" charset="-79"/>
              <a:ea typeface="+mn-ea"/>
              <a:cs typeface="Heebo Light" panose="00000400000000000000" pitchFamily="2" charset="-79"/>
            </a:endParaRPr>
          </a:p>
        </p:txBody>
      </p:sp>
      <p:sp>
        <p:nvSpPr>
          <p:cNvPr id="28" name="Textfeld 27">
            <a:extLst>
              <a:ext uri="{FF2B5EF4-FFF2-40B4-BE49-F238E27FC236}">
                <a16:creationId xmlns:a16="http://schemas.microsoft.com/office/drawing/2014/main" id="{6EA47F78-49FB-6055-594D-62A74F732FB0}"/>
              </a:ext>
            </a:extLst>
          </p:cNvPr>
          <p:cNvSpPr txBox="1"/>
          <p:nvPr/>
        </p:nvSpPr>
        <p:spPr>
          <a:xfrm>
            <a:off x="7907867" y="3602638"/>
            <a:ext cx="4046406" cy="461665"/>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Die Texte und Graphiken in diesem Unterrichtsstundenkonzept stehen </a:t>
            </a:r>
            <a:b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soweit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kein:e</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andere:r</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a:t>
            </a:r>
            <a:r>
              <a:rPr kumimoji="0" lang="de-AT" sz="1000" b="1" i="0" u="none" strike="noStrike" kern="1200" cap="none" spc="0" normalizeH="0" baseline="0" noProof="0" dirty="0" err="1">
                <a:ln>
                  <a:noFill/>
                </a:ln>
                <a:solidFill>
                  <a:srgbClr val="000000"/>
                </a:solidFill>
                <a:effectLst/>
                <a:uLnTx/>
                <a:uFillTx/>
                <a:latin typeface="Heebo Light" panose="00000400000000000000" pitchFamily="2" charset="-79"/>
                <a:ea typeface="Calibri" panose="020F0502020204030204" pitchFamily="34" charset="0"/>
                <a:cs typeface="+mn-cs"/>
              </a:rPr>
              <a:t>Urheber:in</a:t>
            </a:r>
            <a: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 zitiert oder mit © angegeben ist – </a:t>
            </a:r>
            <a:br>
              <a:rPr kumimoji="0" lang="de-AT" sz="1000" b="1"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br>
            <a:r>
              <a:rPr kumimoji="0" lang="de-AT" sz="1000" b="0" i="0" u="none" strike="noStrike" kern="1200" cap="none" spc="0" normalizeH="0" baseline="0" noProof="0" dirty="0">
                <a:ln>
                  <a:noFill/>
                </a:ln>
                <a:solidFill>
                  <a:srgbClr val="000000"/>
                </a:solidFill>
                <a:effectLst/>
                <a:uLnTx/>
                <a:uFillTx/>
                <a:latin typeface="Heebo Light" panose="00000400000000000000" pitchFamily="2" charset="-79"/>
                <a:ea typeface="Calibri" panose="020F0502020204030204" pitchFamily="34" charset="0"/>
                <a:cs typeface="+mn-cs"/>
              </a:rPr>
              <a:t>unter Creative Commons Lizenz CC BY-SA 4.0 International.</a:t>
            </a:r>
            <a:endParaRPr kumimoji="0" lang="de-DE"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7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flipH="1">
            <a:off x="2177901" y="474136"/>
            <a:ext cx="8474804" cy="584775"/>
          </a:xfrm>
          <a:prstGeom prst="rect">
            <a:avLst/>
          </a:prstGeom>
          <a:noFill/>
        </p:spPr>
        <p:txBody>
          <a:bodyPr wrap="square" rtlCol="0">
            <a:spAutoFit/>
          </a:bodyPr>
          <a:lstStyle/>
          <a:p>
            <a:pPr algn="ctr"/>
            <a:r>
              <a:rPr lang="de-AT" sz="3200" dirty="0">
                <a:latin typeface="+mj-lt"/>
              </a:rPr>
              <a:t>Obst oder Gemüse?</a:t>
            </a:r>
          </a:p>
        </p:txBody>
      </p:sp>
      <p:sp>
        <p:nvSpPr>
          <p:cNvPr id="2" name="Textfeld 1">
            <a:extLst>
              <a:ext uri="{FF2B5EF4-FFF2-40B4-BE49-F238E27FC236}">
                <a16:creationId xmlns:a16="http://schemas.microsoft.com/office/drawing/2014/main" id="{5904AF59-3E43-4F95-A3E5-EED014F018F2}"/>
              </a:ext>
            </a:extLst>
          </p:cNvPr>
          <p:cNvSpPr txBox="1"/>
          <p:nvPr/>
        </p:nvSpPr>
        <p:spPr>
          <a:xfrm>
            <a:off x="3393639" y="6106865"/>
            <a:ext cx="8474804" cy="276999"/>
          </a:xfrm>
          <a:prstGeom prst="rect">
            <a:avLst/>
          </a:prstGeom>
          <a:noFill/>
        </p:spPr>
        <p:txBody>
          <a:bodyPr wrap="square" rtlCol="0">
            <a:spAutoFit/>
          </a:bodyPr>
          <a:lstStyle/>
          <a:p>
            <a:pPr algn="ctr"/>
            <a:r>
              <a:rPr lang="de-AT" sz="1200" dirty="0">
                <a:solidFill>
                  <a:schemeClr val="bg1">
                    <a:lumMod val="50000"/>
                  </a:schemeClr>
                </a:solidFill>
              </a:rPr>
              <a:t>Abbildung 1: Obst oder Gemüse?</a:t>
            </a:r>
          </a:p>
        </p:txBody>
      </p:sp>
      <p:sp>
        <p:nvSpPr>
          <p:cNvPr id="5" name="Rechteck 4">
            <a:extLst>
              <a:ext uri="{FF2B5EF4-FFF2-40B4-BE49-F238E27FC236}">
                <a16:creationId xmlns:a16="http://schemas.microsoft.com/office/drawing/2014/main" id="{7B2A0DAB-D4E6-49BF-838D-9D1B80719CCB}"/>
              </a:ext>
            </a:extLst>
          </p:cNvPr>
          <p:cNvSpPr/>
          <p:nvPr/>
        </p:nvSpPr>
        <p:spPr>
          <a:xfrm>
            <a:off x="300545" y="1238564"/>
            <a:ext cx="2482291" cy="47995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i="1" dirty="0">
                <a:solidFill>
                  <a:schemeClr val="tx1"/>
                </a:solidFill>
              </a:rPr>
              <a:t>Obst oder Gemüse?</a:t>
            </a:r>
          </a:p>
          <a:p>
            <a:pPr algn="ctr"/>
            <a:endParaRPr lang="de-AT" dirty="0">
              <a:solidFill>
                <a:schemeClr val="tx1"/>
              </a:solidFill>
            </a:endParaRPr>
          </a:p>
          <a:p>
            <a:pPr marL="285750" indent="-285750">
              <a:buFont typeface="Arial" panose="020B0604020202020204" pitchFamily="34" charset="0"/>
              <a:buChar char="•"/>
            </a:pPr>
            <a:r>
              <a:rPr lang="de-AT" b="1" dirty="0">
                <a:solidFill>
                  <a:schemeClr val="tx1"/>
                </a:solidFill>
              </a:rPr>
              <a:t>Teilt</a:t>
            </a:r>
            <a:r>
              <a:rPr lang="de-AT" dirty="0">
                <a:solidFill>
                  <a:schemeClr val="tx1"/>
                </a:solidFill>
              </a:rPr>
              <a:t> diese essbaren Pflanzenteile in zwei Gruppen – „Obst“ bzw. „Gemüse“ – ein.</a:t>
            </a:r>
          </a:p>
        </p:txBody>
      </p:sp>
      <p:grpSp>
        <p:nvGrpSpPr>
          <p:cNvPr id="6" name="Gruppieren 5">
            <a:extLst>
              <a:ext uri="{FF2B5EF4-FFF2-40B4-BE49-F238E27FC236}">
                <a16:creationId xmlns:a16="http://schemas.microsoft.com/office/drawing/2014/main" id="{B121E519-302D-4E7D-A770-DFF439416900}"/>
              </a:ext>
            </a:extLst>
          </p:cNvPr>
          <p:cNvGrpSpPr/>
          <p:nvPr/>
        </p:nvGrpSpPr>
        <p:grpSpPr>
          <a:xfrm>
            <a:off x="976398" y="224882"/>
            <a:ext cx="1130583" cy="1013682"/>
            <a:chOff x="300545" y="224882"/>
            <a:chExt cx="1130583" cy="1013682"/>
          </a:xfrm>
        </p:grpSpPr>
        <p:pic>
          <p:nvPicPr>
            <p:cNvPr id="7" name="Picture 2" descr="Tomate, Obst, Rot, Essbar, Beere">
              <a:extLst>
                <a:ext uri="{FF2B5EF4-FFF2-40B4-BE49-F238E27FC236}">
                  <a16:creationId xmlns:a16="http://schemas.microsoft.com/office/drawing/2014/main" id="{C56B3128-13DB-42A8-9D9D-DC8AAD369305}"/>
                </a:ext>
              </a:extLst>
            </p:cNvPr>
            <p:cNvPicPr>
              <a:picLocks noChangeAspect="1" noChangeArrowheads="1"/>
            </p:cNvPicPr>
            <p:nvPr/>
          </p:nvPicPr>
          <p:blipFill rotWithShape="1">
            <a:blip r:embed="rId3" cstate="hqprint">
              <a:duotone>
                <a:schemeClr val="bg2">
                  <a:shade val="45000"/>
                  <a:satMod val="135000"/>
                </a:schemeClr>
                <a:prstClr val="white"/>
              </a:duotone>
              <a:extLst>
                <a:ext uri="{28A0092B-C50C-407E-A947-70E740481C1C}">
                  <a14:useLocalDpi xmlns:a14="http://schemas.microsoft.com/office/drawing/2010/main" val="0"/>
                </a:ext>
              </a:extLst>
            </a:blip>
            <a:srcRect b="20847"/>
            <a:stretch/>
          </p:blipFill>
          <p:spPr bwMode="auto">
            <a:xfrm>
              <a:off x="300545" y="224882"/>
              <a:ext cx="1130583" cy="1013682"/>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E8BABC0A-B8E9-400E-8DA5-937A8862D8F5}"/>
                </a:ext>
              </a:extLst>
            </p:cNvPr>
            <p:cNvSpPr txBox="1"/>
            <p:nvPr/>
          </p:nvSpPr>
          <p:spPr>
            <a:xfrm>
              <a:off x="300545" y="300836"/>
              <a:ext cx="1038116" cy="861774"/>
            </a:xfrm>
            <a:prstGeom prst="rect">
              <a:avLst/>
            </a:prstGeom>
            <a:noFill/>
          </p:spPr>
          <p:txBody>
            <a:bodyPr wrap="square" rtlCol="0">
              <a:spAutoFit/>
            </a:bodyPr>
            <a:lstStyle/>
            <a:p>
              <a:pPr algn="ctr"/>
              <a:r>
                <a:rPr lang="de-AT" sz="5000" b="1" dirty="0"/>
                <a:t>1</a:t>
              </a:r>
            </a:p>
          </p:txBody>
        </p:sp>
      </p:grpSp>
      <p:pic>
        <p:nvPicPr>
          <p:cNvPr id="9" name="Grafik 8">
            <a:extLst>
              <a:ext uri="{FF2B5EF4-FFF2-40B4-BE49-F238E27FC236}">
                <a16:creationId xmlns:a16="http://schemas.microsoft.com/office/drawing/2014/main" id="{BE0214F4-62CA-45B4-97D4-53855A646AFE}"/>
              </a:ext>
            </a:extLst>
          </p:cNvPr>
          <p:cNvPicPr>
            <a:picLocks noChangeAspect="1"/>
          </p:cNvPicPr>
          <p:nvPr/>
        </p:nvPicPr>
        <p:blipFill>
          <a:blip r:embed="rId4" cstate="print">
            <a:extLst>
              <a:ext uri="{28A0092B-C50C-407E-A947-70E740481C1C}">
                <a14:useLocalDpi xmlns:a14="http://schemas.microsoft.com/office/drawing/2010/main" val="0"/>
              </a:ext>
            </a:extLst>
          </a:blip>
          <a:srcRect l="3395" r="3395"/>
          <a:stretch>
            <a:fillRect/>
          </a:stretch>
        </p:blipFill>
        <p:spPr bwMode="auto">
          <a:xfrm>
            <a:off x="2882980" y="1345296"/>
            <a:ext cx="9120095" cy="4586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7702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p:nvPr/>
        </p:nvGrpSpPr>
        <p:grpSpPr>
          <a:xfrm>
            <a:off x="3173799" y="58627"/>
            <a:ext cx="8243231" cy="6417107"/>
            <a:chOff x="1755964" y="245430"/>
            <a:chExt cx="8243231" cy="6417107"/>
          </a:xfrm>
        </p:grpSpPr>
        <p:grpSp>
          <p:nvGrpSpPr>
            <p:cNvPr id="3" name="Gruppieren 2"/>
            <p:cNvGrpSpPr/>
            <p:nvPr/>
          </p:nvGrpSpPr>
          <p:grpSpPr>
            <a:xfrm>
              <a:off x="1755964" y="245430"/>
              <a:ext cx="8243231" cy="4852337"/>
              <a:chOff x="778204" y="870369"/>
              <a:chExt cx="8243231" cy="4852337"/>
            </a:xfrm>
          </p:grpSpPr>
          <p:pic>
            <p:nvPicPr>
              <p:cNvPr id="27" name="Grafik 26">
                <a:extLst>
                  <a:ext uri="{FF2B5EF4-FFF2-40B4-BE49-F238E27FC236}">
                    <a16:creationId xmlns:a16="http://schemas.microsoft.com/office/drawing/2014/main" id="{81196DB4-DFB1-48DB-AD77-0BC2ED2781CB}"/>
                  </a:ext>
                </a:extLst>
              </p:cNvPr>
              <p:cNvPicPr>
                <a:picLocks noChangeAspect="1"/>
              </p:cNvPicPr>
              <p:nvPr/>
            </p:nvPicPr>
            <p:blipFill rotWithShape="1">
              <a:blip r:embed="rId3">
                <a:extLst>
                  <a:ext uri="{28A0092B-C50C-407E-A947-70E740481C1C}">
                    <a14:useLocalDpi xmlns:a14="http://schemas.microsoft.com/office/drawing/2010/main" val="0"/>
                  </a:ext>
                </a:extLst>
              </a:blip>
              <a:srcRect b="15062"/>
              <a:stretch/>
            </p:blipFill>
            <p:spPr>
              <a:xfrm>
                <a:off x="778204" y="870369"/>
                <a:ext cx="8243231" cy="4852337"/>
              </a:xfrm>
              <a:prstGeom prst="rect">
                <a:avLst/>
              </a:prstGeom>
            </p:spPr>
          </p:pic>
          <p:pic>
            <p:nvPicPr>
              <p:cNvPr id="1026" name="Picture 2" descr="Tomate, Obst, Rot, Essbar, Beer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14468" y="3331034"/>
                <a:ext cx="1880558" cy="21301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uppieren 12"/>
            <p:cNvGrpSpPr/>
            <p:nvPr/>
          </p:nvGrpSpPr>
          <p:grpSpPr>
            <a:xfrm rot="10508808">
              <a:off x="3998841" y="4782875"/>
              <a:ext cx="2712378" cy="1879662"/>
              <a:chOff x="9298112" y="4582783"/>
              <a:chExt cx="2712378" cy="1879662"/>
            </a:xfrm>
          </p:grpSpPr>
          <p:grpSp>
            <p:nvGrpSpPr>
              <p:cNvPr id="12" name="Gruppieren 11"/>
              <p:cNvGrpSpPr/>
              <p:nvPr/>
            </p:nvGrpSpPr>
            <p:grpSpPr>
              <a:xfrm>
                <a:off x="9298112" y="4582783"/>
                <a:ext cx="2712378" cy="1879662"/>
                <a:chOff x="9298112" y="4582783"/>
                <a:chExt cx="2712378" cy="1879662"/>
              </a:xfrm>
            </p:grpSpPr>
            <p:grpSp>
              <p:nvGrpSpPr>
                <p:cNvPr id="10" name="Gruppieren 9"/>
                <p:cNvGrpSpPr/>
                <p:nvPr/>
              </p:nvGrpSpPr>
              <p:grpSpPr>
                <a:xfrm>
                  <a:off x="9298112" y="4582783"/>
                  <a:ext cx="2712378" cy="1879662"/>
                  <a:chOff x="9298112" y="4582783"/>
                  <a:chExt cx="2712378" cy="1879662"/>
                </a:xfrm>
              </p:grpSpPr>
              <p:grpSp>
                <p:nvGrpSpPr>
                  <p:cNvPr id="5" name="Gruppieren 4"/>
                  <p:cNvGrpSpPr/>
                  <p:nvPr/>
                </p:nvGrpSpPr>
                <p:grpSpPr>
                  <a:xfrm>
                    <a:off x="9298112" y="4582783"/>
                    <a:ext cx="2712378" cy="1879662"/>
                    <a:chOff x="9298112" y="4582783"/>
                    <a:chExt cx="2712378" cy="1879662"/>
                  </a:xfrm>
                </p:grpSpPr>
                <p:pic>
                  <p:nvPicPr>
                    <p:cNvPr id="9" name="Grafik 8">
                      <a:extLst>
                        <a:ext uri="{FF2B5EF4-FFF2-40B4-BE49-F238E27FC236}">
                          <a16:creationId xmlns:a16="http://schemas.microsoft.com/office/drawing/2014/main" id="{81196DB4-DFB1-48DB-AD77-0BC2ED2781CB}"/>
                        </a:ext>
                      </a:extLst>
                    </p:cNvPr>
                    <p:cNvPicPr>
                      <a:picLocks noChangeAspect="1"/>
                    </p:cNvPicPr>
                    <p:nvPr/>
                  </p:nvPicPr>
                  <p:blipFill rotWithShape="1">
                    <a:blip r:embed="rId3">
                      <a:extLst>
                        <a:ext uri="{28A0092B-C50C-407E-A947-70E740481C1C}">
                          <a14:useLocalDpi xmlns:a14="http://schemas.microsoft.com/office/drawing/2010/main" val="0"/>
                        </a:ext>
                      </a:extLst>
                    </a:blip>
                    <a:srcRect l="62011" t="2599" r="8949" b="66647"/>
                    <a:stretch/>
                  </p:blipFill>
                  <p:spPr>
                    <a:xfrm>
                      <a:off x="9616612" y="4582783"/>
                      <a:ext cx="2393878" cy="1756881"/>
                    </a:xfrm>
                    <a:prstGeom prst="rect">
                      <a:avLst/>
                    </a:prstGeom>
                  </p:spPr>
                </p:pic>
                <p:sp>
                  <p:nvSpPr>
                    <p:cNvPr id="4" name="Rechteck 3"/>
                    <p:cNvSpPr/>
                    <p:nvPr/>
                  </p:nvSpPr>
                  <p:spPr>
                    <a:xfrm>
                      <a:off x="9298112" y="5671335"/>
                      <a:ext cx="1047964" cy="791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8" name="Abgerundetes Rechteck 7"/>
                  <p:cNvSpPr/>
                  <p:nvPr/>
                </p:nvSpPr>
                <p:spPr>
                  <a:xfrm rot="302803">
                    <a:off x="9920910" y="4850896"/>
                    <a:ext cx="1637116" cy="68366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11" name="Ellipse 10"/>
                <p:cNvSpPr/>
                <p:nvPr/>
              </p:nvSpPr>
              <p:spPr>
                <a:xfrm>
                  <a:off x="11332396" y="4890499"/>
                  <a:ext cx="544530" cy="570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18" name="Ellipse 17"/>
              <p:cNvSpPr/>
              <p:nvPr/>
            </p:nvSpPr>
            <p:spPr>
              <a:xfrm rot="495789">
                <a:off x="10159385" y="5101483"/>
                <a:ext cx="1044769" cy="5707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sp>
        <p:nvSpPr>
          <p:cNvPr id="22" name="Rechteck 21"/>
          <p:cNvSpPr/>
          <p:nvPr/>
        </p:nvSpPr>
        <p:spPr>
          <a:xfrm>
            <a:off x="300545" y="1238564"/>
            <a:ext cx="2482291" cy="513718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i="1" dirty="0">
                <a:solidFill>
                  <a:schemeClr val="tx1"/>
                </a:solidFill>
              </a:rPr>
              <a:t>Sind Tomaten Obst oder Gemüse?</a:t>
            </a:r>
          </a:p>
          <a:p>
            <a:pPr algn="ctr"/>
            <a:endParaRPr lang="de-AT" dirty="0">
              <a:solidFill>
                <a:schemeClr val="tx1"/>
              </a:solidFill>
            </a:endParaRPr>
          </a:p>
          <a:p>
            <a:pPr marL="285750" indent="-285750">
              <a:buFont typeface="Arial" panose="020B0604020202020204" pitchFamily="34" charset="0"/>
              <a:buChar char="•"/>
            </a:pPr>
            <a:r>
              <a:rPr lang="de-AT" b="1" dirty="0">
                <a:solidFill>
                  <a:schemeClr val="tx1"/>
                </a:solidFill>
              </a:rPr>
              <a:t>Lest</a:t>
            </a:r>
            <a:r>
              <a:rPr lang="de-AT" dirty="0">
                <a:solidFill>
                  <a:schemeClr val="tx1"/>
                </a:solidFill>
              </a:rPr>
              <a:t> die Aussagen</a:t>
            </a:r>
            <a:br>
              <a:rPr lang="de-AT" dirty="0">
                <a:solidFill>
                  <a:schemeClr val="tx1"/>
                </a:solidFill>
              </a:rPr>
            </a:br>
            <a:r>
              <a:rPr lang="de-AT" dirty="0">
                <a:solidFill>
                  <a:schemeClr val="tx1"/>
                </a:solidFill>
              </a:rPr>
              <a:t>A-D.</a:t>
            </a:r>
          </a:p>
          <a:p>
            <a:pPr marL="285750" indent="-285750">
              <a:buFont typeface="Arial" panose="020B0604020202020204" pitchFamily="34" charset="0"/>
              <a:buChar char="•"/>
            </a:pPr>
            <a:r>
              <a:rPr lang="de-AT" b="1" dirty="0">
                <a:solidFill>
                  <a:schemeClr val="tx1"/>
                </a:solidFill>
              </a:rPr>
              <a:t>Diskutiert</a:t>
            </a:r>
            <a:r>
              <a:rPr lang="de-AT" dirty="0">
                <a:solidFill>
                  <a:schemeClr val="tx1"/>
                </a:solidFill>
              </a:rPr>
              <a:t>, anhand welcher Kriterien Obst und Gemüse hier im Cartoon  unterschieden werden und schreibt die Kriterien in die Kästchen.</a:t>
            </a:r>
          </a:p>
          <a:p>
            <a:pPr marL="285750" indent="-285750">
              <a:buFont typeface="Arial" panose="020B0604020202020204" pitchFamily="34" charset="0"/>
              <a:buChar char="•"/>
            </a:pPr>
            <a:r>
              <a:rPr lang="de-AT" b="1" dirty="0">
                <a:solidFill>
                  <a:schemeClr val="tx1"/>
                </a:solidFill>
              </a:rPr>
              <a:t>Schreibt</a:t>
            </a:r>
            <a:r>
              <a:rPr lang="de-AT" dirty="0">
                <a:solidFill>
                  <a:schemeClr val="tx1"/>
                </a:solidFill>
              </a:rPr>
              <a:t> weitere Ideen, wie ihr Obst und Gemüse unterscheidet, in die leere Sprechblase.</a:t>
            </a:r>
          </a:p>
        </p:txBody>
      </p:sp>
      <p:grpSp>
        <p:nvGrpSpPr>
          <p:cNvPr id="20" name="Gruppieren 19"/>
          <p:cNvGrpSpPr/>
          <p:nvPr/>
        </p:nvGrpSpPr>
        <p:grpSpPr>
          <a:xfrm>
            <a:off x="976398" y="224882"/>
            <a:ext cx="1130583" cy="1013682"/>
            <a:chOff x="300545" y="224882"/>
            <a:chExt cx="1130583" cy="1013682"/>
          </a:xfrm>
        </p:grpSpPr>
        <p:pic>
          <p:nvPicPr>
            <p:cNvPr id="26" name="Picture 2" descr="Tomate, Obst, Rot, Essbar, Beere"/>
            <p:cNvPicPr>
              <a:picLocks noChangeAspect="1" noChangeArrowheads="1"/>
            </p:cNvPicPr>
            <p:nvPr/>
          </p:nvPicPr>
          <p:blipFill rotWithShape="1">
            <a:blip r:embed="rId5" cstate="hqprint">
              <a:duotone>
                <a:schemeClr val="bg2">
                  <a:shade val="45000"/>
                  <a:satMod val="135000"/>
                </a:schemeClr>
                <a:prstClr val="white"/>
              </a:duotone>
              <a:extLst>
                <a:ext uri="{28A0092B-C50C-407E-A947-70E740481C1C}">
                  <a14:useLocalDpi xmlns:a14="http://schemas.microsoft.com/office/drawing/2010/main" val="0"/>
                </a:ext>
              </a:extLst>
            </a:blip>
            <a:srcRect b="20847"/>
            <a:stretch/>
          </p:blipFill>
          <p:spPr bwMode="auto">
            <a:xfrm>
              <a:off x="300545" y="224882"/>
              <a:ext cx="1130583" cy="1013682"/>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p:nvPr/>
          </p:nvSpPr>
          <p:spPr>
            <a:xfrm>
              <a:off x="300545" y="300836"/>
              <a:ext cx="1038116" cy="861774"/>
            </a:xfrm>
            <a:prstGeom prst="rect">
              <a:avLst/>
            </a:prstGeom>
            <a:noFill/>
          </p:spPr>
          <p:txBody>
            <a:bodyPr wrap="square" rtlCol="0">
              <a:spAutoFit/>
            </a:bodyPr>
            <a:lstStyle/>
            <a:p>
              <a:pPr algn="ctr"/>
              <a:r>
                <a:rPr lang="de-AT" sz="5000" b="1" dirty="0"/>
                <a:t>2</a:t>
              </a:r>
            </a:p>
          </p:txBody>
        </p:sp>
      </p:grpSp>
      <p:sp>
        <p:nvSpPr>
          <p:cNvPr id="21" name="Textfeld 20">
            <a:extLst>
              <a:ext uri="{FF2B5EF4-FFF2-40B4-BE49-F238E27FC236}">
                <a16:creationId xmlns:a16="http://schemas.microsoft.com/office/drawing/2014/main" id="{91A18B52-063B-43E5-92D4-732AE44AC243}"/>
              </a:ext>
            </a:extLst>
          </p:cNvPr>
          <p:cNvSpPr txBox="1"/>
          <p:nvPr/>
        </p:nvSpPr>
        <p:spPr>
          <a:xfrm>
            <a:off x="3173798" y="6523746"/>
            <a:ext cx="8243232" cy="276999"/>
          </a:xfrm>
          <a:prstGeom prst="rect">
            <a:avLst/>
          </a:prstGeom>
          <a:noFill/>
        </p:spPr>
        <p:txBody>
          <a:bodyPr wrap="square" rtlCol="0">
            <a:spAutoFit/>
          </a:bodyPr>
          <a:lstStyle/>
          <a:p>
            <a:pPr algn="ctr"/>
            <a:r>
              <a:rPr lang="de-AT" sz="1200" dirty="0">
                <a:solidFill>
                  <a:schemeClr val="bg1">
                    <a:lumMod val="50000"/>
                  </a:schemeClr>
                </a:solidFill>
              </a:rPr>
              <a:t>Abbildung 2: Concept Cartoon zur Frage Obst oder Gemüse? Tomate © </a:t>
            </a:r>
            <a:r>
              <a:rPr lang="de-AT" sz="1200" dirty="0" err="1">
                <a:solidFill>
                  <a:schemeClr val="bg1">
                    <a:lumMod val="50000"/>
                  </a:schemeClr>
                </a:solidFill>
              </a:rPr>
              <a:t>Clker</a:t>
            </a:r>
            <a:r>
              <a:rPr lang="de-AT" sz="1200" dirty="0">
                <a:solidFill>
                  <a:schemeClr val="bg1">
                    <a:lumMod val="50000"/>
                  </a:schemeClr>
                </a:solidFill>
              </a:rPr>
              <a:t>-Free-Vektor-Images, </a:t>
            </a:r>
            <a:r>
              <a:rPr lang="de-AT" sz="1200" dirty="0">
                <a:solidFill>
                  <a:schemeClr val="bg1">
                    <a:lumMod val="50000"/>
                  </a:schemeClr>
                </a:solidFill>
                <a:hlinkClick r:id="rId6"/>
              </a:rPr>
              <a:t>pixabay.com</a:t>
            </a:r>
            <a:endParaRPr lang="de-AT" sz="1200" dirty="0">
              <a:solidFill>
                <a:schemeClr val="bg1">
                  <a:lumMod val="50000"/>
                </a:schemeClr>
              </a:solidFill>
            </a:endParaRPr>
          </a:p>
        </p:txBody>
      </p:sp>
      <p:sp>
        <p:nvSpPr>
          <p:cNvPr id="2" name="Textfeld 1">
            <a:extLst>
              <a:ext uri="{FF2B5EF4-FFF2-40B4-BE49-F238E27FC236}">
                <a16:creationId xmlns:a16="http://schemas.microsoft.com/office/drawing/2014/main" id="{8290B5EB-6355-4548-BE4F-34638BDE6F8B}"/>
              </a:ext>
            </a:extLst>
          </p:cNvPr>
          <p:cNvSpPr txBox="1"/>
          <p:nvPr/>
        </p:nvSpPr>
        <p:spPr>
          <a:xfrm>
            <a:off x="2405477" y="472845"/>
            <a:ext cx="2437320" cy="307777"/>
          </a:xfrm>
          <a:prstGeom prst="rect">
            <a:avLst/>
          </a:prstGeom>
          <a:noFill/>
          <a:ln>
            <a:solidFill>
              <a:schemeClr val="tx1"/>
            </a:solidFill>
          </a:ln>
        </p:spPr>
        <p:txBody>
          <a:bodyPr wrap="square" rtlCol="0">
            <a:spAutoFit/>
          </a:bodyPr>
          <a:lstStyle/>
          <a:p>
            <a:r>
              <a:rPr lang="de-AT" sz="1400" dirty="0"/>
              <a:t>Kriterium A: </a:t>
            </a:r>
          </a:p>
        </p:txBody>
      </p:sp>
      <p:sp>
        <p:nvSpPr>
          <p:cNvPr id="24" name="Textfeld 23">
            <a:extLst>
              <a:ext uri="{FF2B5EF4-FFF2-40B4-BE49-F238E27FC236}">
                <a16:creationId xmlns:a16="http://schemas.microsoft.com/office/drawing/2014/main" id="{63C6CEE1-612D-47A0-8E7B-971BAEB9150F}"/>
              </a:ext>
            </a:extLst>
          </p:cNvPr>
          <p:cNvSpPr txBox="1"/>
          <p:nvPr/>
        </p:nvSpPr>
        <p:spPr>
          <a:xfrm>
            <a:off x="9685343" y="4633990"/>
            <a:ext cx="2437320" cy="307777"/>
          </a:xfrm>
          <a:prstGeom prst="rect">
            <a:avLst/>
          </a:prstGeom>
          <a:noFill/>
          <a:ln>
            <a:solidFill>
              <a:schemeClr val="tx1"/>
            </a:solidFill>
          </a:ln>
        </p:spPr>
        <p:txBody>
          <a:bodyPr wrap="square" rtlCol="0">
            <a:spAutoFit/>
          </a:bodyPr>
          <a:lstStyle/>
          <a:p>
            <a:r>
              <a:rPr lang="de-AT" sz="1400" dirty="0"/>
              <a:t>Kriterium D: </a:t>
            </a:r>
          </a:p>
        </p:txBody>
      </p:sp>
      <p:sp>
        <p:nvSpPr>
          <p:cNvPr id="25" name="Textfeld 24">
            <a:extLst>
              <a:ext uri="{FF2B5EF4-FFF2-40B4-BE49-F238E27FC236}">
                <a16:creationId xmlns:a16="http://schemas.microsoft.com/office/drawing/2014/main" id="{61DD3552-B53F-4521-943C-4B155C3D6D4D}"/>
              </a:ext>
            </a:extLst>
          </p:cNvPr>
          <p:cNvSpPr txBox="1"/>
          <p:nvPr/>
        </p:nvSpPr>
        <p:spPr>
          <a:xfrm>
            <a:off x="2890318" y="3797287"/>
            <a:ext cx="1416639" cy="523220"/>
          </a:xfrm>
          <a:prstGeom prst="rect">
            <a:avLst/>
          </a:prstGeom>
          <a:solidFill>
            <a:schemeClr val="bg1"/>
          </a:solidFill>
          <a:ln>
            <a:solidFill>
              <a:schemeClr val="tx1"/>
            </a:solidFill>
          </a:ln>
        </p:spPr>
        <p:txBody>
          <a:bodyPr wrap="square" rtlCol="0">
            <a:spAutoFit/>
          </a:bodyPr>
          <a:lstStyle/>
          <a:p>
            <a:r>
              <a:rPr lang="de-AT" sz="1400" dirty="0"/>
              <a:t>Kriterium C:</a:t>
            </a:r>
          </a:p>
          <a:p>
            <a:r>
              <a:rPr lang="de-AT" sz="1400" dirty="0"/>
              <a:t> </a:t>
            </a:r>
          </a:p>
        </p:txBody>
      </p:sp>
      <p:sp>
        <p:nvSpPr>
          <p:cNvPr id="28" name="Textfeld 27">
            <a:extLst>
              <a:ext uri="{FF2B5EF4-FFF2-40B4-BE49-F238E27FC236}">
                <a16:creationId xmlns:a16="http://schemas.microsoft.com/office/drawing/2014/main" id="{3A798CCC-7E06-45B1-997B-6E45C0D64D7B}"/>
              </a:ext>
            </a:extLst>
          </p:cNvPr>
          <p:cNvSpPr txBox="1"/>
          <p:nvPr/>
        </p:nvSpPr>
        <p:spPr>
          <a:xfrm>
            <a:off x="7678943" y="6156215"/>
            <a:ext cx="2437320" cy="307777"/>
          </a:xfrm>
          <a:prstGeom prst="rect">
            <a:avLst/>
          </a:prstGeom>
          <a:noFill/>
          <a:ln>
            <a:solidFill>
              <a:schemeClr val="tx1"/>
            </a:solidFill>
          </a:ln>
        </p:spPr>
        <p:txBody>
          <a:bodyPr wrap="square" rtlCol="0">
            <a:spAutoFit/>
          </a:bodyPr>
          <a:lstStyle/>
          <a:p>
            <a:r>
              <a:rPr lang="de-AT" sz="1400" dirty="0"/>
              <a:t>Kriterium E: </a:t>
            </a:r>
          </a:p>
        </p:txBody>
      </p:sp>
      <p:sp>
        <p:nvSpPr>
          <p:cNvPr id="6" name="Sprechblase: oval 5">
            <a:extLst>
              <a:ext uri="{FF2B5EF4-FFF2-40B4-BE49-F238E27FC236}">
                <a16:creationId xmlns:a16="http://schemas.microsoft.com/office/drawing/2014/main" id="{FF4F3EB7-7E4B-B5A8-5A95-9B8A72648817}"/>
              </a:ext>
            </a:extLst>
          </p:cNvPr>
          <p:cNvSpPr/>
          <p:nvPr/>
        </p:nvSpPr>
        <p:spPr>
          <a:xfrm>
            <a:off x="4710110" y="39769"/>
            <a:ext cx="2533934" cy="1437245"/>
          </a:xfrm>
          <a:prstGeom prst="wedgeEllipseCallout">
            <a:avLst>
              <a:gd name="adj1" fmla="val -40184"/>
              <a:gd name="adj2" fmla="val 69876"/>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rPr>
              <a:t>Obst ist bunt und Gemüse ist immer grün.</a:t>
            </a:r>
            <a:endParaRPr lang="de-DE" sz="1400" dirty="0">
              <a:solidFill>
                <a:schemeClr val="tx1"/>
              </a:solidFill>
            </a:endParaRPr>
          </a:p>
        </p:txBody>
      </p:sp>
      <p:sp>
        <p:nvSpPr>
          <p:cNvPr id="15" name="Sprechblase: oval 14">
            <a:extLst>
              <a:ext uri="{FF2B5EF4-FFF2-40B4-BE49-F238E27FC236}">
                <a16:creationId xmlns:a16="http://schemas.microsoft.com/office/drawing/2014/main" id="{63A3DF86-C070-1E7F-C335-B434D3358F2B}"/>
              </a:ext>
            </a:extLst>
          </p:cNvPr>
          <p:cNvSpPr/>
          <p:nvPr/>
        </p:nvSpPr>
        <p:spPr>
          <a:xfrm rot="729764">
            <a:off x="9236103" y="2414666"/>
            <a:ext cx="2717673" cy="1437245"/>
          </a:xfrm>
          <a:prstGeom prst="wedgeEllipseCallout">
            <a:avLst>
              <a:gd name="adj1" fmla="val -32791"/>
              <a:gd name="adj2" fmla="val 73466"/>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rPr>
              <a:t>Es gibt auch Gemüse, das nicht grün ist, und Früchte, die kein Obst sind.</a:t>
            </a:r>
            <a:endParaRPr lang="de-DE" sz="1400" dirty="0">
              <a:solidFill>
                <a:schemeClr val="tx1"/>
              </a:solidFill>
            </a:endParaRPr>
          </a:p>
        </p:txBody>
      </p:sp>
      <p:sp>
        <p:nvSpPr>
          <p:cNvPr id="16" name="Sprechblase: oval 15">
            <a:extLst>
              <a:ext uri="{FF2B5EF4-FFF2-40B4-BE49-F238E27FC236}">
                <a16:creationId xmlns:a16="http://schemas.microsoft.com/office/drawing/2014/main" id="{92105A7C-3C15-3733-44FC-6D9E54278A70}"/>
              </a:ext>
            </a:extLst>
          </p:cNvPr>
          <p:cNvSpPr/>
          <p:nvPr/>
        </p:nvSpPr>
        <p:spPr>
          <a:xfrm rot="727487">
            <a:off x="8271528" y="172033"/>
            <a:ext cx="2705261" cy="1497654"/>
          </a:xfrm>
          <a:prstGeom prst="wedgeEllipseCallout">
            <a:avLst>
              <a:gd name="adj1" fmla="val -12237"/>
              <a:gd name="adj2" fmla="val 74152"/>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rPr>
              <a:t>Obst isst man zum Nachtisch oder zwischendurch. Gemüse zu den Mahlzeiten.</a:t>
            </a:r>
            <a:endParaRPr lang="de-DE" sz="1400" dirty="0">
              <a:solidFill>
                <a:schemeClr val="tx1"/>
              </a:solidFill>
            </a:endParaRPr>
          </a:p>
        </p:txBody>
      </p:sp>
      <p:sp>
        <p:nvSpPr>
          <p:cNvPr id="23" name="Textfeld 22">
            <a:extLst>
              <a:ext uri="{FF2B5EF4-FFF2-40B4-BE49-F238E27FC236}">
                <a16:creationId xmlns:a16="http://schemas.microsoft.com/office/drawing/2014/main" id="{F91C78F4-289D-4D2E-9B5E-703198B011A6}"/>
              </a:ext>
            </a:extLst>
          </p:cNvPr>
          <p:cNvSpPr txBox="1"/>
          <p:nvPr/>
        </p:nvSpPr>
        <p:spPr>
          <a:xfrm>
            <a:off x="9308536" y="1632587"/>
            <a:ext cx="2437320" cy="307777"/>
          </a:xfrm>
          <a:prstGeom prst="rect">
            <a:avLst/>
          </a:prstGeom>
          <a:solidFill>
            <a:schemeClr val="bg1"/>
          </a:solidFill>
          <a:ln>
            <a:solidFill>
              <a:schemeClr val="tx1"/>
            </a:solidFill>
          </a:ln>
        </p:spPr>
        <p:txBody>
          <a:bodyPr wrap="square" rtlCol="0">
            <a:spAutoFit/>
          </a:bodyPr>
          <a:lstStyle/>
          <a:p>
            <a:r>
              <a:rPr lang="de-AT" sz="1400" dirty="0"/>
              <a:t>Kriterium B: </a:t>
            </a:r>
          </a:p>
        </p:txBody>
      </p:sp>
      <p:sp>
        <p:nvSpPr>
          <p:cNvPr id="17" name="Sprechblase: oval 16">
            <a:extLst>
              <a:ext uri="{FF2B5EF4-FFF2-40B4-BE49-F238E27FC236}">
                <a16:creationId xmlns:a16="http://schemas.microsoft.com/office/drawing/2014/main" id="{2A90EC9B-B066-B2EB-63F8-B5B3924609D6}"/>
              </a:ext>
            </a:extLst>
          </p:cNvPr>
          <p:cNvSpPr/>
          <p:nvPr/>
        </p:nvSpPr>
        <p:spPr>
          <a:xfrm>
            <a:off x="3255140" y="2454177"/>
            <a:ext cx="2533934" cy="1437245"/>
          </a:xfrm>
          <a:prstGeom prst="wedgeEllipseCallout">
            <a:avLst>
              <a:gd name="adj1" fmla="val -6713"/>
              <a:gd name="adj2" fmla="val 67111"/>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1400" dirty="0">
                <a:solidFill>
                  <a:schemeClr val="tx1"/>
                </a:solidFill>
              </a:rPr>
              <a:t>Obst, das sind Früchte. Gemüse, das sind keine Früchte.</a:t>
            </a:r>
            <a:endParaRPr lang="de-DE" sz="1400" dirty="0">
              <a:solidFill>
                <a:schemeClr val="tx1"/>
              </a:solidFill>
            </a:endParaRPr>
          </a:p>
        </p:txBody>
      </p:sp>
    </p:spTree>
    <p:extLst>
      <p:ext uri="{BB962C8B-B14F-4D97-AF65-F5344CB8AC3E}">
        <p14:creationId xmlns:p14="http://schemas.microsoft.com/office/powerpoint/2010/main" val="397237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4052971102"/>
              </p:ext>
            </p:extLst>
          </p:nvPr>
        </p:nvGraphicFramePr>
        <p:xfrm>
          <a:off x="3236356" y="745405"/>
          <a:ext cx="8875271" cy="3649859"/>
        </p:xfrm>
        <a:graphic>
          <a:graphicData uri="http://schemas.openxmlformats.org/drawingml/2006/table">
            <a:tbl>
              <a:tblPr firstRow="1" bandRow="1">
                <a:tableStyleId>{5940675A-B579-460E-94D1-54222C63F5DA}</a:tableStyleId>
              </a:tblPr>
              <a:tblGrid>
                <a:gridCol w="964583">
                  <a:extLst>
                    <a:ext uri="{9D8B030D-6E8A-4147-A177-3AD203B41FA5}">
                      <a16:colId xmlns:a16="http://schemas.microsoft.com/office/drawing/2014/main" val="3979555968"/>
                    </a:ext>
                  </a:extLst>
                </a:gridCol>
                <a:gridCol w="1424178">
                  <a:extLst>
                    <a:ext uri="{9D8B030D-6E8A-4147-A177-3AD203B41FA5}">
                      <a16:colId xmlns:a16="http://schemas.microsoft.com/office/drawing/2014/main" val="731338053"/>
                    </a:ext>
                  </a:extLst>
                </a:gridCol>
                <a:gridCol w="2432205">
                  <a:extLst>
                    <a:ext uri="{9D8B030D-6E8A-4147-A177-3AD203B41FA5}">
                      <a16:colId xmlns:a16="http://schemas.microsoft.com/office/drawing/2014/main" val="1435750574"/>
                    </a:ext>
                  </a:extLst>
                </a:gridCol>
                <a:gridCol w="1457739">
                  <a:extLst>
                    <a:ext uri="{9D8B030D-6E8A-4147-A177-3AD203B41FA5}">
                      <a16:colId xmlns:a16="http://schemas.microsoft.com/office/drawing/2014/main" val="3032984992"/>
                    </a:ext>
                  </a:extLst>
                </a:gridCol>
                <a:gridCol w="2596566">
                  <a:extLst>
                    <a:ext uri="{9D8B030D-6E8A-4147-A177-3AD203B41FA5}">
                      <a16:colId xmlns:a16="http://schemas.microsoft.com/office/drawing/2014/main" val="2418101171"/>
                    </a:ext>
                  </a:extLst>
                </a:gridCol>
              </a:tblGrid>
              <a:tr h="815219">
                <a:tc>
                  <a:txBody>
                    <a:bodyPr/>
                    <a:lstStyle/>
                    <a:p>
                      <a:r>
                        <a:rPr lang="en-US" b="1" noProof="0" dirty="0" err="1"/>
                        <a:t>Sprache</a:t>
                      </a:r>
                      <a:endParaRPr lang="en-US" b="1" noProof="0" dirty="0"/>
                    </a:p>
                  </a:txBody>
                  <a:tcPr/>
                </a:tc>
                <a:tc>
                  <a:txBody>
                    <a:bodyPr/>
                    <a:lstStyle/>
                    <a:p>
                      <a:r>
                        <a:rPr lang="en-US" b="1" noProof="0" dirty="0" err="1"/>
                        <a:t>Bezeichnung</a:t>
                      </a:r>
                      <a:endParaRPr lang="en-US" b="1" noProof="0" dirty="0"/>
                    </a:p>
                  </a:txBody>
                  <a:tcPr/>
                </a:tc>
                <a:tc>
                  <a:txBody>
                    <a:bodyPr/>
                    <a:lstStyle/>
                    <a:p>
                      <a:r>
                        <a:rPr lang="en-US" b="1" noProof="0" dirty="0"/>
                        <a:t>Definition</a:t>
                      </a:r>
                    </a:p>
                  </a:txBody>
                  <a:tcPr/>
                </a:tc>
                <a:tc>
                  <a:txBody>
                    <a:bodyPr/>
                    <a:lstStyle/>
                    <a:p>
                      <a:r>
                        <a:rPr lang="en-US" b="1" noProof="0" dirty="0" err="1"/>
                        <a:t>Bezeichnung</a:t>
                      </a:r>
                      <a:endParaRPr lang="en-US" b="1" noProof="0" dirty="0"/>
                    </a:p>
                  </a:txBody>
                  <a:tcPr/>
                </a:tc>
                <a:tc>
                  <a:txBody>
                    <a:bodyPr/>
                    <a:lstStyle/>
                    <a:p>
                      <a:r>
                        <a:rPr lang="en-US" b="1" noProof="0" dirty="0"/>
                        <a:t>Definition</a:t>
                      </a:r>
                    </a:p>
                  </a:txBody>
                  <a:tcPr/>
                </a:tc>
                <a:extLst>
                  <a:ext uri="{0D108BD9-81ED-4DB2-BD59-A6C34878D82A}">
                    <a16:rowId xmlns:a16="http://schemas.microsoft.com/office/drawing/2014/main" val="2781081832"/>
                  </a:ext>
                </a:extLst>
              </a:tr>
              <a:tr h="815219">
                <a:tc>
                  <a:txBody>
                    <a:bodyPr/>
                    <a:lstStyle/>
                    <a:p>
                      <a:r>
                        <a:rPr lang="en-US" noProof="0" dirty="0"/>
                        <a:t>Deutsch </a:t>
                      </a:r>
                    </a:p>
                    <a:p>
                      <a:endParaRPr lang="en-US" noProof="0" dirty="0"/>
                    </a:p>
                  </a:txBody>
                  <a:tcPr/>
                </a:tc>
                <a:tc>
                  <a:txBody>
                    <a:bodyPr/>
                    <a:lstStyle/>
                    <a:p>
                      <a:r>
                        <a:rPr lang="en-US" noProof="0" dirty="0"/>
                        <a:t>das </a:t>
                      </a:r>
                      <a:r>
                        <a:rPr lang="en-US" noProof="0" dirty="0" err="1"/>
                        <a:t>Obst</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dirty="0"/>
                        <a:t>Essbare, meist saftige  Früchte  bestimmter Bäume und Sträucher. (Quelle: Duden)</a:t>
                      </a:r>
                    </a:p>
                    <a:p>
                      <a:endParaRPr lang="en-US" noProof="0" dirty="0"/>
                    </a:p>
                  </a:txBody>
                  <a:tcPr/>
                </a:tc>
                <a:tc>
                  <a:txBody>
                    <a:bodyPr/>
                    <a:lstStyle/>
                    <a:p>
                      <a:r>
                        <a:rPr lang="en-US" noProof="0" dirty="0"/>
                        <a:t>das </a:t>
                      </a:r>
                      <a:r>
                        <a:rPr lang="en-US" noProof="0" dirty="0" err="1"/>
                        <a:t>Gemüse</a:t>
                      </a:r>
                      <a:endParaRPr lang="en-U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400" dirty="0"/>
                        <a:t>Pflanzen, deren verschiedene Teile rohem oder gekochten Zustand gegessen werden</a:t>
                      </a:r>
                      <a:r>
                        <a:rPr lang="en-US" sz="1400" noProof="0" dirty="0"/>
                        <a:t>. (Quelle: </a:t>
                      </a:r>
                      <a:r>
                        <a:rPr lang="en-US" sz="1400" noProof="0" dirty="0" err="1"/>
                        <a:t>Duden</a:t>
                      </a:r>
                      <a:r>
                        <a:rPr lang="en-US" sz="1400" noProof="0" dirty="0"/>
                        <a:t>)</a:t>
                      </a:r>
                      <a:endParaRPr lang="de-AT" sz="1400" dirty="0"/>
                    </a:p>
                  </a:txBody>
                  <a:tcPr/>
                </a:tc>
                <a:extLst>
                  <a:ext uri="{0D108BD9-81ED-4DB2-BD59-A6C34878D82A}">
                    <a16:rowId xmlns:a16="http://schemas.microsoft.com/office/drawing/2014/main" val="1382404755"/>
                  </a:ext>
                </a:extLst>
              </a:tr>
              <a:tr h="914400">
                <a:tc>
                  <a:txBody>
                    <a:bodyPr/>
                    <a:lstStyle/>
                    <a:p>
                      <a:endParaRPr lang="en-US" noProof="0" dirty="0"/>
                    </a:p>
                  </a:txBody>
                  <a:tcPr/>
                </a:tc>
                <a:tc>
                  <a:txBody>
                    <a:bodyPr/>
                    <a:lstStyle/>
                    <a:p>
                      <a:endParaRPr lang="en-US" noProof="0" dirty="0"/>
                    </a:p>
                  </a:txBody>
                  <a:tcPr/>
                </a:tc>
                <a:tc>
                  <a:txBody>
                    <a:bodyPr/>
                    <a:lstStyle/>
                    <a:p>
                      <a:endParaRPr lang="en-US" noProof="0" dirty="0"/>
                    </a:p>
                  </a:txBody>
                  <a:tcPr/>
                </a:tc>
                <a:tc>
                  <a:txBody>
                    <a:bodyPr/>
                    <a:lstStyle/>
                    <a:p>
                      <a:endParaRPr lang="en-US" noProof="0" dirty="0"/>
                    </a:p>
                  </a:txBody>
                  <a:tcPr/>
                </a:tc>
                <a:tc>
                  <a:txBody>
                    <a:bodyPr/>
                    <a:lstStyle/>
                    <a:p>
                      <a:endParaRPr lang="en-US" noProof="0" dirty="0"/>
                    </a:p>
                  </a:txBody>
                  <a:tcPr/>
                </a:tc>
                <a:extLst>
                  <a:ext uri="{0D108BD9-81ED-4DB2-BD59-A6C34878D82A}">
                    <a16:rowId xmlns:a16="http://schemas.microsoft.com/office/drawing/2014/main" val="476544012"/>
                  </a:ext>
                </a:extLst>
              </a:tr>
              <a:tr h="914400">
                <a:tc>
                  <a:txBody>
                    <a:bodyPr/>
                    <a:lstStyle/>
                    <a:p>
                      <a:endParaRPr lang="de-AT" dirty="0"/>
                    </a:p>
                  </a:txBody>
                  <a:tcPr/>
                </a:tc>
                <a:tc>
                  <a:txBody>
                    <a:bodyPr/>
                    <a:lstStyle/>
                    <a:p>
                      <a:endParaRPr lang="it-IT" noProof="0" dirty="0"/>
                    </a:p>
                  </a:txBody>
                  <a:tcPr/>
                </a:tc>
                <a:tc>
                  <a:txBody>
                    <a:bodyPr/>
                    <a:lstStyle/>
                    <a:p>
                      <a:endParaRPr lang="it-IT" noProof="0" dirty="0"/>
                    </a:p>
                  </a:txBody>
                  <a:tcPr/>
                </a:tc>
                <a:tc>
                  <a:txBody>
                    <a:bodyPr/>
                    <a:lstStyle/>
                    <a:p>
                      <a:endParaRPr lang="it-IT" noProof="0" dirty="0"/>
                    </a:p>
                  </a:txBody>
                  <a:tcPr/>
                </a:tc>
                <a:tc>
                  <a:txBody>
                    <a:bodyPr/>
                    <a:lstStyle/>
                    <a:p>
                      <a:endParaRPr lang="it-IT" noProof="0" dirty="0"/>
                    </a:p>
                  </a:txBody>
                  <a:tcPr/>
                </a:tc>
                <a:extLst>
                  <a:ext uri="{0D108BD9-81ED-4DB2-BD59-A6C34878D82A}">
                    <a16:rowId xmlns:a16="http://schemas.microsoft.com/office/drawing/2014/main" val="3969146244"/>
                  </a:ext>
                </a:extLst>
              </a:tr>
            </a:tbl>
          </a:graphicData>
        </a:graphic>
      </p:graphicFrame>
      <p:sp>
        <p:nvSpPr>
          <p:cNvPr id="6" name="Rechteck 5"/>
          <p:cNvSpPr/>
          <p:nvPr/>
        </p:nvSpPr>
        <p:spPr>
          <a:xfrm>
            <a:off x="300545" y="1238564"/>
            <a:ext cx="2678961" cy="539455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i="1" dirty="0">
                <a:solidFill>
                  <a:schemeClr val="tx1"/>
                </a:solidFill>
              </a:rPr>
              <a:t>Sind Tomaten Obst oder Gemüse?</a:t>
            </a:r>
          </a:p>
          <a:p>
            <a:pPr algn="ctr"/>
            <a:endParaRPr lang="de-AT" dirty="0">
              <a:solidFill>
                <a:schemeClr val="tx1"/>
              </a:solidFill>
            </a:endParaRPr>
          </a:p>
          <a:p>
            <a:pPr marL="285750" indent="-285750">
              <a:buFont typeface="Arial" panose="020B0604020202020204" pitchFamily="34" charset="0"/>
              <a:buChar char="•"/>
            </a:pPr>
            <a:r>
              <a:rPr lang="de-AT" sz="1600" b="1" dirty="0">
                <a:solidFill>
                  <a:schemeClr val="tx1"/>
                </a:solidFill>
              </a:rPr>
              <a:t>Ergänzt</a:t>
            </a:r>
            <a:r>
              <a:rPr lang="de-AT" sz="1600" dirty="0">
                <a:solidFill>
                  <a:schemeClr val="tx1"/>
                </a:solidFill>
              </a:rPr>
              <a:t> Übersetzungen für Obst und Gemüse in anderen Sprachen, die ihr selbst beherrscht.</a:t>
            </a:r>
          </a:p>
          <a:p>
            <a:pPr marL="285750" indent="-285750">
              <a:buFont typeface="Arial" panose="020B0604020202020204" pitchFamily="34" charset="0"/>
              <a:buChar char="•"/>
            </a:pPr>
            <a:r>
              <a:rPr lang="de-AT" sz="1600" b="1" dirty="0">
                <a:solidFill>
                  <a:schemeClr val="tx1"/>
                </a:solidFill>
              </a:rPr>
              <a:t>Recherchiert</a:t>
            </a:r>
            <a:r>
              <a:rPr lang="de-AT" sz="1600" dirty="0">
                <a:solidFill>
                  <a:schemeClr val="tx1"/>
                </a:solidFill>
              </a:rPr>
              <a:t> die Wortbedeutungen in Wörterbüchern oder auf Wikipedia und gebt eure Quelle an.</a:t>
            </a:r>
          </a:p>
          <a:p>
            <a:pPr marL="285750" indent="-285750">
              <a:buFont typeface="Arial" panose="020B0604020202020204" pitchFamily="34" charset="0"/>
              <a:buChar char="•"/>
            </a:pPr>
            <a:r>
              <a:rPr lang="de-AT" sz="1600" b="1" dirty="0">
                <a:solidFill>
                  <a:schemeClr val="tx1"/>
                </a:solidFill>
              </a:rPr>
              <a:t>Vergleicht </a:t>
            </a:r>
            <a:r>
              <a:rPr lang="de-AT" sz="1600" dirty="0">
                <a:solidFill>
                  <a:schemeClr val="tx1"/>
                </a:solidFill>
              </a:rPr>
              <a:t>die Wortbedeutungen in den unterschiedlichen Sprachen.</a:t>
            </a:r>
          </a:p>
          <a:p>
            <a:pPr marL="285750" indent="-285750">
              <a:buFont typeface="Arial" panose="020B0604020202020204" pitchFamily="34" charset="0"/>
              <a:buChar char="•"/>
            </a:pPr>
            <a:r>
              <a:rPr lang="de-AT" sz="1600" b="1" dirty="0">
                <a:solidFill>
                  <a:schemeClr val="tx1"/>
                </a:solidFill>
              </a:rPr>
              <a:t>Diskutiert,</a:t>
            </a:r>
            <a:r>
              <a:rPr lang="de-AT" sz="1600" dirty="0">
                <a:solidFill>
                  <a:schemeClr val="tx1"/>
                </a:solidFill>
              </a:rPr>
              <a:t> ob euch dieser Sprachenvergleich hilft, um zu entscheiden, ob Tomaten Obst oder Gemüse sind.</a:t>
            </a:r>
          </a:p>
        </p:txBody>
      </p:sp>
      <p:grpSp>
        <p:nvGrpSpPr>
          <p:cNvPr id="10" name="Gruppieren 9"/>
          <p:cNvGrpSpPr/>
          <p:nvPr/>
        </p:nvGrpSpPr>
        <p:grpSpPr>
          <a:xfrm>
            <a:off x="976398" y="224882"/>
            <a:ext cx="1130583" cy="1013682"/>
            <a:chOff x="300545" y="224882"/>
            <a:chExt cx="1130583" cy="1013682"/>
          </a:xfrm>
        </p:grpSpPr>
        <p:pic>
          <p:nvPicPr>
            <p:cNvPr id="11" name="Picture 2" descr="Tomate, Obst, Rot, Essbar, Beere"/>
            <p:cNvPicPr>
              <a:picLocks noChangeAspect="1" noChangeArrowheads="1"/>
            </p:cNvPicPr>
            <p:nvPr/>
          </p:nvPicPr>
          <p:blipFill rotWithShape="1">
            <a:blip r:embed="rId3" cstate="hqprint">
              <a:duotone>
                <a:schemeClr val="bg2">
                  <a:shade val="45000"/>
                  <a:satMod val="135000"/>
                </a:schemeClr>
                <a:prstClr val="white"/>
              </a:duotone>
              <a:extLst>
                <a:ext uri="{28A0092B-C50C-407E-A947-70E740481C1C}">
                  <a14:useLocalDpi xmlns:a14="http://schemas.microsoft.com/office/drawing/2010/main" val="0"/>
                </a:ext>
              </a:extLst>
            </a:blip>
            <a:srcRect b="20847"/>
            <a:stretch/>
          </p:blipFill>
          <p:spPr bwMode="auto">
            <a:xfrm>
              <a:off x="300545" y="224882"/>
              <a:ext cx="1130583" cy="10136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00545" y="300836"/>
              <a:ext cx="1038116" cy="861774"/>
            </a:xfrm>
            <a:prstGeom prst="rect">
              <a:avLst/>
            </a:prstGeom>
            <a:noFill/>
          </p:spPr>
          <p:txBody>
            <a:bodyPr wrap="square" rtlCol="0">
              <a:spAutoFit/>
            </a:bodyPr>
            <a:lstStyle/>
            <a:p>
              <a:pPr algn="ctr"/>
              <a:r>
                <a:rPr lang="de-AT" sz="5000" b="1" dirty="0"/>
                <a:t>3</a:t>
              </a:r>
            </a:p>
          </p:txBody>
        </p:sp>
      </p:grpSp>
      <p:sp>
        <p:nvSpPr>
          <p:cNvPr id="13" name="Textfeld 12">
            <a:extLst>
              <a:ext uri="{FF2B5EF4-FFF2-40B4-BE49-F238E27FC236}">
                <a16:creationId xmlns:a16="http://schemas.microsoft.com/office/drawing/2014/main" id="{12961294-0AA6-4932-871C-9CCF41E1595A}"/>
              </a:ext>
            </a:extLst>
          </p:cNvPr>
          <p:cNvSpPr txBox="1"/>
          <p:nvPr/>
        </p:nvSpPr>
        <p:spPr>
          <a:xfrm>
            <a:off x="3236356" y="420576"/>
            <a:ext cx="8517280" cy="276999"/>
          </a:xfrm>
          <a:prstGeom prst="rect">
            <a:avLst/>
          </a:prstGeom>
          <a:noFill/>
        </p:spPr>
        <p:txBody>
          <a:bodyPr wrap="square" rtlCol="0">
            <a:spAutoFit/>
          </a:bodyPr>
          <a:lstStyle/>
          <a:p>
            <a:pPr algn="ctr"/>
            <a:r>
              <a:rPr lang="de-AT" sz="1200" dirty="0">
                <a:solidFill>
                  <a:schemeClr val="bg1">
                    <a:lumMod val="50000"/>
                  </a:schemeClr>
                </a:solidFill>
              </a:rPr>
              <a:t>Tabelle 1: „Obst“ und „Gemüse“ in verschiedenen Sprachen</a:t>
            </a:r>
          </a:p>
        </p:txBody>
      </p:sp>
      <p:sp>
        <p:nvSpPr>
          <p:cNvPr id="4" name="Rechteckige Legende 28">
            <a:extLst>
              <a:ext uri="{FF2B5EF4-FFF2-40B4-BE49-F238E27FC236}">
                <a16:creationId xmlns:a16="http://schemas.microsoft.com/office/drawing/2014/main" id="{5021482F-89CA-E152-70DB-E1F2BA1AA394}"/>
              </a:ext>
            </a:extLst>
          </p:cNvPr>
          <p:cNvSpPr/>
          <p:nvPr/>
        </p:nvSpPr>
        <p:spPr>
          <a:xfrm>
            <a:off x="3236355" y="4616496"/>
            <a:ext cx="8875271" cy="2016622"/>
          </a:xfrm>
          <a:prstGeom prst="rect">
            <a:avLst/>
          </a:prstGeom>
          <a:noFill/>
          <a:ln w="19050">
            <a:solidFill>
              <a:srgbClr val="F498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600" b="1" dirty="0">
                <a:solidFill>
                  <a:srgbClr val="F49819"/>
                </a:solidFill>
              </a:rPr>
              <a:t>Sprachliche Mittel zum Vergleichen:</a:t>
            </a:r>
          </a:p>
          <a:p>
            <a:pPr marL="285750" indent="-285750">
              <a:buFont typeface="Arial" panose="020B0604020202020204" pitchFamily="34" charset="0"/>
              <a:buChar char="•"/>
            </a:pPr>
            <a:r>
              <a:rPr lang="de-AT" sz="1600" dirty="0">
                <a:solidFill>
                  <a:schemeClr val="tx1"/>
                </a:solidFill>
              </a:rPr>
              <a:t>Übersetzungen aufzählen: </a:t>
            </a:r>
            <a:r>
              <a:rPr lang="de-AT" sz="1600" i="1" dirty="0">
                <a:solidFill>
                  <a:schemeClr val="tx1"/>
                </a:solidFill>
              </a:rPr>
              <a:t>Auf Deutsch </a:t>
            </a:r>
            <a:r>
              <a:rPr lang="de-AT" sz="1600" i="1" u="sng" dirty="0">
                <a:solidFill>
                  <a:schemeClr val="tx1"/>
                </a:solidFill>
              </a:rPr>
              <a:t>heißt es </a:t>
            </a:r>
            <a:r>
              <a:rPr lang="de-AT" sz="1600" i="1" dirty="0">
                <a:solidFill>
                  <a:schemeClr val="tx1"/>
                </a:solidFill>
              </a:rPr>
              <a:t>... / Im Türkischen </a:t>
            </a:r>
            <a:r>
              <a:rPr lang="de-AT" sz="1600" i="1" u="sng" dirty="0">
                <a:solidFill>
                  <a:schemeClr val="tx1"/>
                </a:solidFill>
              </a:rPr>
              <a:t>sagt man </a:t>
            </a:r>
            <a:r>
              <a:rPr lang="de-AT" sz="1600" i="1" dirty="0">
                <a:solidFill>
                  <a:schemeClr val="tx1"/>
                </a:solidFill>
              </a:rPr>
              <a:t>...</a:t>
            </a:r>
          </a:p>
          <a:p>
            <a:pPr marL="285750" indent="-285750">
              <a:buFont typeface="Arial" panose="020B0604020202020204" pitchFamily="34" charset="0"/>
              <a:buChar char="•"/>
            </a:pPr>
            <a:r>
              <a:rPr lang="de-AT" sz="1600" dirty="0">
                <a:solidFill>
                  <a:schemeClr val="tx1"/>
                </a:solidFill>
              </a:rPr>
              <a:t>Wortbedeutungen beschreiben: </a:t>
            </a:r>
            <a:r>
              <a:rPr lang="de-AT" sz="1600" i="1" dirty="0">
                <a:solidFill>
                  <a:schemeClr val="tx1"/>
                </a:solidFill>
              </a:rPr>
              <a:t>Im italienischen Wort ‚</a:t>
            </a:r>
            <a:r>
              <a:rPr lang="de-AT" sz="1600" i="1" dirty="0" err="1">
                <a:solidFill>
                  <a:schemeClr val="tx1"/>
                </a:solidFill>
              </a:rPr>
              <a:t>verdura</a:t>
            </a:r>
            <a:r>
              <a:rPr lang="de-AT" sz="1600" i="1" dirty="0">
                <a:solidFill>
                  <a:schemeClr val="tx1"/>
                </a:solidFill>
              </a:rPr>
              <a:t>‘ </a:t>
            </a:r>
            <a:r>
              <a:rPr lang="de-AT" sz="1600" i="1" u="sng" dirty="0">
                <a:solidFill>
                  <a:schemeClr val="tx1"/>
                </a:solidFill>
              </a:rPr>
              <a:t>steckt das Wort für</a:t>
            </a:r>
            <a:r>
              <a:rPr lang="de-AT" sz="1600" i="1" dirty="0">
                <a:solidFill>
                  <a:schemeClr val="tx1"/>
                </a:solidFill>
              </a:rPr>
              <a:t> grün/... .</a:t>
            </a:r>
          </a:p>
          <a:p>
            <a:pPr marL="285750" indent="-285750">
              <a:buFont typeface="Arial" panose="020B0604020202020204" pitchFamily="34" charset="0"/>
              <a:buChar char="•"/>
            </a:pPr>
            <a:r>
              <a:rPr lang="de-AT" sz="1600" dirty="0">
                <a:solidFill>
                  <a:schemeClr val="tx1"/>
                </a:solidFill>
              </a:rPr>
              <a:t>Gemeinsamkeiten aufzeigen: </a:t>
            </a:r>
            <a:r>
              <a:rPr lang="de-AT" sz="1600" i="1" u="sng" dirty="0">
                <a:solidFill>
                  <a:schemeClr val="tx1"/>
                </a:solidFill>
              </a:rPr>
              <a:t>Sowohl</a:t>
            </a:r>
            <a:r>
              <a:rPr lang="de-AT" sz="1600" i="1" dirty="0">
                <a:solidFill>
                  <a:schemeClr val="tx1"/>
                </a:solidFill>
              </a:rPr>
              <a:t> die französische Definition </a:t>
            </a:r>
            <a:r>
              <a:rPr lang="de-AT" sz="1600" i="1" u="sng" dirty="0">
                <a:solidFill>
                  <a:schemeClr val="tx1"/>
                </a:solidFill>
              </a:rPr>
              <a:t>als auch</a:t>
            </a:r>
            <a:r>
              <a:rPr lang="de-AT" sz="1600" i="1" dirty="0">
                <a:solidFill>
                  <a:schemeClr val="tx1"/>
                </a:solidFill>
              </a:rPr>
              <a:t> die spanische Definition ...</a:t>
            </a:r>
          </a:p>
          <a:p>
            <a:pPr marL="285750" indent="-285750">
              <a:buFont typeface="Arial" panose="020B0604020202020204" pitchFamily="34" charset="0"/>
              <a:buChar char="•"/>
            </a:pPr>
            <a:r>
              <a:rPr lang="de-AT" sz="1600" dirty="0">
                <a:solidFill>
                  <a:schemeClr val="tx1"/>
                </a:solidFill>
              </a:rPr>
              <a:t>Unterschiede aufzeigen: </a:t>
            </a:r>
            <a:r>
              <a:rPr lang="de-AT" sz="1600" i="1" dirty="0">
                <a:solidFill>
                  <a:schemeClr val="tx1"/>
                </a:solidFill>
              </a:rPr>
              <a:t>In der arabischen Definition </a:t>
            </a:r>
            <a:r>
              <a:rPr lang="de-AT" sz="1600" i="1" u="sng" dirty="0">
                <a:solidFill>
                  <a:schemeClr val="tx1"/>
                </a:solidFill>
              </a:rPr>
              <a:t>dagegen/hingegen </a:t>
            </a:r>
            <a:r>
              <a:rPr lang="de-AT" sz="1600" i="1" dirty="0">
                <a:solidFill>
                  <a:schemeClr val="tx1"/>
                </a:solidFill>
              </a:rPr>
              <a:t>...</a:t>
            </a:r>
          </a:p>
        </p:txBody>
      </p:sp>
    </p:spTree>
    <p:extLst>
      <p:ext uri="{BB962C8B-B14F-4D97-AF65-F5344CB8AC3E}">
        <p14:creationId xmlns:p14="http://schemas.microsoft.com/office/powerpoint/2010/main" val="314039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300545" y="1238564"/>
            <a:ext cx="2678961" cy="479950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i="1" dirty="0">
                <a:solidFill>
                  <a:schemeClr val="tx1"/>
                </a:solidFill>
              </a:rPr>
              <a:t>Sind Tomaten Früchte?</a:t>
            </a:r>
          </a:p>
          <a:p>
            <a:pPr algn="ctr"/>
            <a:endParaRPr lang="de-AT" dirty="0">
              <a:solidFill>
                <a:schemeClr val="tx1"/>
              </a:solidFill>
            </a:endParaRPr>
          </a:p>
          <a:p>
            <a:pPr marL="285750" indent="-285750">
              <a:buFont typeface="Arial" panose="020B0604020202020204" pitchFamily="34" charset="0"/>
              <a:buChar char="•"/>
            </a:pPr>
            <a:r>
              <a:rPr lang="de-AT" b="1" dirty="0">
                <a:solidFill>
                  <a:schemeClr val="tx1"/>
                </a:solidFill>
              </a:rPr>
              <a:t>Lest</a:t>
            </a:r>
            <a:r>
              <a:rPr lang="de-AT" dirty="0">
                <a:solidFill>
                  <a:schemeClr val="tx1"/>
                </a:solidFill>
              </a:rPr>
              <a:t> die Informationen.</a:t>
            </a:r>
          </a:p>
          <a:p>
            <a:pPr marL="285750" indent="-285750">
              <a:buFont typeface="Arial" panose="020B0604020202020204" pitchFamily="34" charset="0"/>
              <a:buChar char="•"/>
            </a:pPr>
            <a:r>
              <a:rPr lang="de-AT" b="1" dirty="0">
                <a:solidFill>
                  <a:schemeClr val="tx1"/>
                </a:solidFill>
              </a:rPr>
              <a:t>Diskutiert,</a:t>
            </a:r>
            <a:r>
              <a:rPr lang="de-AT" dirty="0">
                <a:solidFill>
                  <a:schemeClr val="tx1"/>
                </a:solidFill>
              </a:rPr>
              <a:t> welche der abgebildeten Obst- und Gemüsesorten gemäß der biologischen Definition </a:t>
            </a:r>
            <a:r>
              <a:rPr lang="de-AT" i="1" dirty="0">
                <a:solidFill>
                  <a:schemeClr val="tx1"/>
                </a:solidFill>
              </a:rPr>
              <a:t>Früchte</a:t>
            </a:r>
            <a:r>
              <a:rPr lang="de-AT" dirty="0">
                <a:solidFill>
                  <a:schemeClr val="tx1"/>
                </a:solidFill>
              </a:rPr>
              <a:t> sind, und </a:t>
            </a:r>
            <a:r>
              <a:rPr lang="de-AT" b="1" dirty="0">
                <a:solidFill>
                  <a:schemeClr val="tx1"/>
                </a:solidFill>
              </a:rPr>
              <a:t>kennzeichnet</a:t>
            </a:r>
            <a:r>
              <a:rPr lang="de-AT" dirty="0">
                <a:solidFill>
                  <a:schemeClr val="tx1"/>
                </a:solidFill>
              </a:rPr>
              <a:t> diese mit einem F.</a:t>
            </a:r>
          </a:p>
        </p:txBody>
      </p:sp>
      <p:grpSp>
        <p:nvGrpSpPr>
          <p:cNvPr id="10" name="Gruppieren 9"/>
          <p:cNvGrpSpPr/>
          <p:nvPr/>
        </p:nvGrpSpPr>
        <p:grpSpPr>
          <a:xfrm>
            <a:off x="976398" y="224882"/>
            <a:ext cx="1130583" cy="1013682"/>
            <a:chOff x="300545" y="224882"/>
            <a:chExt cx="1130583" cy="1013682"/>
          </a:xfrm>
        </p:grpSpPr>
        <p:pic>
          <p:nvPicPr>
            <p:cNvPr id="11" name="Picture 2" descr="Tomate, Obst, Rot, Essbar, Beere"/>
            <p:cNvPicPr>
              <a:picLocks noChangeAspect="1" noChangeArrowheads="1"/>
            </p:cNvPicPr>
            <p:nvPr/>
          </p:nvPicPr>
          <p:blipFill rotWithShape="1">
            <a:blip r:embed="rId3" cstate="hqprint">
              <a:duotone>
                <a:schemeClr val="bg2">
                  <a:shade val="45000"/>
                  <a:satMod val="135000"/>
                </a:schemeClr>
                <a:prstClr val="white"/>
              </a:duotone>
              <a:extLst>
                <a:ext uri="{28A0092B-C50C-407E-A947-70E740481C1C}">
                  <a14:useLocalDpi xmlns:a14="http://schemas.microsoft.com/office/drawing/2010/main" val="0"/>
                </a:ext>
              </a:extLst>
            </a:blip>
            <a:srcRect b="20847"/>
            <a:stretch/>
          </p:blipFill>
          <p:spPr bwMode="auto">
            <a:xfrm>
              <a:off x="300545" y="224882"/>
              <a:ext cx="1130583" cy="10136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300545" y="300836"/>
              <a:ext cx="1038116" cy="861774"/>
            </a:xfrm>
            <a:prstGeom prst="rect">
              <a:avLst/>
            </a:prstGeom>
            <a:noFill/>
          </p:spPr>
          <p:txBody>
            <a:bodyPr wrap="square" rtlCol="0">
              <a:spAutoFit/>
            </a:bodyPr>
            <a:lstStyle/>
            <a:p>
              <a:pPr algn="ctr"/>
              <a:r>
                <a:rPr lang="de-AT" sz="5000" b="1" dirty="0"/>
                <a:t>4</a:t>
              </a:r>
            </a:p>
          </p:txBody>
        </p:sp>
      </p:gr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9239" y="130502"/>
            <a:ext cx="1927742" cy="1741025"/>
          </a:xfrm>
          <a:prstGeom prst="rect">
            <a:avLst/>
          </a:prstGeom>
        </p:spPr>
      </p:pic>
      <p:sp>
        <p:nvSpPr>
          <p:cNvPr id="14" name="Rechteckige Legende 13"/>
          <p:cNvSpPr/>
          <p:nvPr/>
        </p:nvSpPr>
        <p:spPr>
          <a:xfrm>
            <a:off x="6912407" y="299581"/>
            <a:ext cx="5054886" cy="1726058"/>
          </a:xfrm>
          <a:prstGeom prst="wedgeRectCallout">
            <a:avLst>
              <a:gd name="adj1" fmla="val -67174"/>
              <a:gd name="adj2" fmla="val -143"/>
            </a:avLst>
          </a:prstGeom>
          <a:noFill/>
          <a:ln w="19050">
            <a:solidFill>
              <a:srgbClr val="F498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solidFill>
                  <a:schemeClr val="tx1"/>
                </a:solidFill>
              </a:rPr>
              <a:t>Die alltagssprachliche Einteilung in „Obst“ bzw. „Gemüse“ ist nicht eindeutig und auch die Übersetzung in andere Sprachen hilft uns hier nicht weiter… Wie löst man dieses Problem also in der biologischen Fachsprache?</a:t>
            </a:r>
          </a:p>
        </p:txBody>
      </p:sp>
      <p:sp>
        <p:nvSpPr>
          <p:cNvPr id="3" name="Rechteck 2"/>
          <p:cNvSpPr/>
          <p:nvPr/>
        </p:nvSpPr>
        <p:spPr>
          <a:xfrm>
            <a:off x="4147709" y="2199598"/>
            <a:ext cx="6096000" cy="1200329"/>
          </a:xfrm>
          <a:prstGeom prst="rect">
            <a:avLst/>
          </a:prstGeom>
        </p:spPr>
        <p:txBody>
          <a:bodyPr>
            <a:spAutoFit/>
          </a:bodyPr>
          <a:lstStyle/>
          <a:p>
            <a:pPr algn="ctr"/>
            <a:r>
              <a:rPr lang="de-AT" dirty="0"/>
              <a:t>In der Botanik unterscheidet man eigentlich nicht zwischen „Obst“ und „Gemüse“, sondern verwendet das Wort „Frucht“ um die Blüte im Zustand der Samenreife zu bezeichnen.</a:t>
            </a:r>
          </a:p>
          <a:p>
            <a:pPr algn="ctr"/>
            <a:endParaRPr lang="de-AT" dirty="0"/>
          </a:p>
        </p:txBody>
      </p:sp>
      <p:sp>
        <p:nvSpPr>
          <p:cNvPr id="15" name="Textfeld 14">
            <a:extLst>
              <a:ext uri="{FF2B5EF4-FFF2-40B4-BE49-F238E27FC236}">
                <a16:creationId xmlns:a16="http://schemas.microsoft.com/office/drawing/2014/main" id="{3259F50F-5D7E-4CD4-9B0A-365EBFC9BD2B}"/>
              </a:ext>
            </a:extLst>
          </p:cNvPr>
          <p:cNvSpPr txBox="1"/>
          <p:nvPr/>
        </p:nvSpPr>
        <p:spPr>
          <a:xfrm>
            <a:off x="4500676" y="6522503"/>
            <a:ext cx="5597883" cy="276999"/>
          </a:xfrm>
          <a:prstGeom prst="rect">
            <a:avLst/>
          </a:prstGeom>
          <a:noFill/>
        </p:spPr>
        <p:txBody>
          <a:bodyPr wrap="square" rtlCol="0">
            <a:spAutoFit/>
          </a:bodyPr>
          <a:lstStyle/>
          <a:p>
            <a:pPr algn="ctr"/>
            <a:r>
              <a:rPr lang="de-AT" sz="1200" dirty="0">
                <a:solidFill>
                  <a:schemeClr val="bg1">
                    <a:lumMod val="50000"/>
                  </a:schemeClr>
                </a:solidFill>
              </a:rPr>
              <a:t>Abbildung 3: Was ist eine Frucht?</a:t>
            </a:r>
          </a:p>
        </p:txBody>
      </p:sp>
      <p:pic>
        <p:nvPicPr>
          <p:cNvPr id="16" name="Grafik 15">
            <a:extLst>
              <a:ext uri="{FF2B5EF4-FFF2-40B4-BE49-F238E27FC236}">
                <a16:creationId xmlns:a16="http://schemas.microsoft.com/office/drawing/2014/main" id="{D02A3EC9-4950-4E50-8B01-4F501701B91D}"/>
              </a:ext>
            </a:extLst>
          </p:cNvPr>
          <p:cNvPicPr>
            <a:picLocks noChangeAspect="1"/>
          </p:cNvPicPr>
          <p:nvPr/>
        </p:nvPicPr>
        <p:blipFill>
          <a:blip r:embed="rId5" cstate="print">
            <a:extLst>
              <a:ext uri="{28A0092B-C50C-407E-A947-70E740481C1C}">
                <a14:useLocalDpi xmlns:a14="http://schemas.microsoft.com/office/drawing/2010/main" val="0"/>
              </a:ext>
            </a:extLst>
          </a:blip>
          <a:srcRect l="3395" r="3395"/>
          <a:stretch>
            <a:fillRect/>
          </a:stretch>
        </p:blipFill>
        <p:spPr bwMode="auto">
          <a:xfrm>
            <a:off x="3852119" y="3042732"/>
            <a:ext cx="6845108" cy="34420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622108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ADD64186320F034D96DF7923188D52B4" ma:contentTypeVersion="19" ma:contentTypeDescription="Ein neues Dokument erstellen." ma:contentTypeScope="" ma:versionID="a1028d19c186a3217d132f9d198def45">
  <xsd:schema xmlns:xsd="http://www.w3.org/2001/XMLSchema" xmlns:xs="http://www.w3.org/2001/XMLSchema" xmlns:p="http://schemas.microsoft.com/office/2006/metadata/properties" xmlns:ns2="3b7bdf44-c9f6-4e8a-b11e-38f1350b0e6e" xmlns:ns3="c72df712-2aa3-4210-9adc-1892eb12471a" targetNamespace="http://schemas.microsoft.com/office/2006/metadata/properties" ma:root="true" ma:fieldsID="abafeaa9a534ccaca465191de0319517" ns2:_="" ns3:_="">
    <xsd:import namespace="3b7bdf44-c9f6-4e8a-b11e-38f1350b0e6e"/>
    <xsd:import namespace="c72df712-2aa3-4210-9adc-1892eb12471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Location" minOccurs="0"/>
                <xsd:element ref="ns2:SharedWithUsers" minOccurs="0"/>
                <xsd:element ref="ns2:SharedWithDetails" minOccurs="0"/>
                <xsd:element ref="ns3:Zielgruppen" minOccurs="0"/>
                <xsd:element ref="ns3:_ModernAudienceTargetUserField" minOccurs="0"/>
                <xsd:element ref="ns3:_ModernAudienceAadObjectIds" minOccurs="0"/>
                <xsd:element ref="ns3:MediaServiceAutoKeyPoints" minOccurs="0"/>
                <xsd:element ref="ns3:MediaServiceKeyPoi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7bdf44-c9f6-4e8a-b11e-38f1350b0e6e"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9d09337e-07c5-47c2-a1d3-2e749f4da68e}" ma:internalName="TaxCatchAll" ma:showField="CatchAllData"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2df712-2aa3-4210-9adc-1892eb1247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Bildmarkierungen" ma:readOnly="false" ma:fieldId="{5cf76f15-5ced-4ddc-b409-7134ff3c332f}" ma:taxonomyMulti="true" ma:sspId="261aa062-f5c6-4e15-b0ce-babc8f52b4d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Zielgruppen" ma:index="24" nillable="true" ma:displayName="Zielgruppen" ma:internalName="Zielgruppen">
      <xsd:simpleType>
        <xsd:restriction base="dms:Unknown"/>
      </xsd:simpleType>
    </xsd:element>
    <xsd:element name="_ModernAudienceTargetUserField" ma:index="25" nillable="true" ma:displayName="Benutzergrupp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6" nillable="true" ma:displayName="Benutzergruppen-IDs" ma:list="{ab00c07a-e7e4-4d12-acf7-38b9fd35e15c}" ma:internalName="_ModernAudienceAadObjectIds" ma:readOnly="true" ma:showField="_AadObjectIdForUser" ma:web="3b7bdf44-c9f6-4e8a-b11e-38f1350b0e6e">
      <xsd:complexType>
        <xsd:complexContent>
          <xsd:extension base="dms:MultiChoiceLookup">
            <xsd:sequence>
              <xsd:element name="Value" type="dms:Lookup" maxOccurs="unbounded" minOccurs="0" nillable="true"/>
            </xsd:sequence>
          </xsd:extension>
        </xsd:complexContent>
      </xsd:complex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72df712-2aa3-4210-9adc-1892eb12471a">
      <Terms xmlns="http://schemas.microsoft.com/office/infopath/2007/PartnerControls"/>
    </lcf76f155ced4ddcb4097134ff3c332f>
    <Zielgruppen xmlns="c72df712-2aa3-4210-9adc-1892eb12471a" xsi:nil="true"/>
    <_ModernAudienceTargetUserField xmlns="c72df712-2aa3-4210-9adc-1892eb12471a">
      <UserInfo>
        <DisplayName/>
        <AccountId xsi:nil="true"/>
        <AccountType/>
      </UserInfo>
    </_ModernAudienceTargetUserField>
    <TaxCatchAll xmlns="3b7bdf44-c9f6-4e8a-b11e-38f1350b0e6e" xsi:nil="true"/>
    <_dlc_DocId xmlns="3b7bdf44-c9f6-4e8a-b11e-38f1350b0e6e">ZYSZ63PCDK7H-702998913-8947</_dlc_DocId>
    <_dlc_DocIdUrl xmlns="3b7bdf44-c9f6-4e8a-b11e-38f1350b0e6e">
      <Url>https://eduneteurope.sharepoint.com/sites/sensiMINT-OneDrive/_layouts/15/DocIdRedir.aspx?ID=ZYSZ63PCDK7H-702998913-8947</Url>
      <Description>ZYSZ63PCDK7H-702998913-8947</Description>
    </_dlc_DocIdUrl>
  </documentManagement>
</p:properties>
</file>

<file path=customXml/itemProps1.xml><?xml version="1.0" encoding="utf-8"?>
<ds:datastoreItem xmlns:ds="http://schemas.openxmlformats.org/officeDocument/2006/customXml" ds:itemID="{F8744392-616D-41B7-AF26-2191F054508B}">
  <ds:schemaRefs>
    <ds:schemaRef ds:uri="http://schemas.microsoft.com/sharepoint/v3/contenttype/forms"/>
  </ds:schemaRefs>
</ds:datastoreItem>
</file>

<file path=customXml/itemProps2.xml><?xml version="1.0" encoding="utf-8"?>
<ds:datastoreItem xmlns:ds="http://schemas.openxmlformats.org/officeDocument/2006/customXml" ds:itemID="{F1FF280E-F194-4A0C-B9DF-C3BF7E038CF6}">
  <ds:schemaRefs>
    <ds:schemaRef ds:uri="http://schemas.microsoft.com/sharepoint/events"/>
  </ds:schemaRefs>
</ds:datastoreItem>
</file>

<file path=customXml/itemProps3.xml><?xml version="1.0" encoding="utf-8"?>
<ds:datastoreItem xmlns:ds="http://schemas.openxmlformats.org/officeDocument/2006/customXml" ds:itemID="{EB95AFB0-4EE1-4803-BA88-57630F027E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7bdf44-c9f6-4e8a-b11e-38f1350b0e6e"/>
    <ds:schemaRef ds:uri="c72df712-2aa3-4210-9adc-1892eb124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66C1D0B-81B6-4E2A-888E-DD934109C3A7}">
  <ds:schemaRefs>
    <ds:schemaRef ds:uri="http://schemas.microsoft.com/office/infopath/2007/PartnerControls"/>
    <ds:schemaRef ds:uri="c72df712-2aa3-4210-9adc-1892eb12471a"/>
    <ds:schemaRef ds:uri="http://purl.org/dc/elements/1.1/"/>
    <ds:schemaRef ds:uri="http://schemas.microsoft.com/office/2006/metadata/properties"/>
    <ds:schemaRef ds:uri="3b7bdf44-c9f6-4e8a-b11e-38f1350b0e6e"/>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611</Words>
  <Application>Microsoft Office PowerPoint</Application>
  <PresentationFormat>Breitbild</PresentationFormat>
  <Paragraphs>71</Paragraphs>
  <Slides>5</Slides>
  <Notes>4</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5</vt:i4>
      </vt:variant>
    </vt:vector>
  </HeadingPairs>
  <TitlesOfParts>
    <vt:vector size="11" baseType="lpstr">
      <vt:lpstr>Arial</vt:lpstr>
      <vt:lpstr>Calibri</vt:lpstr>
      <vt:lpstr>Calibri Light</vt:lpstr>
      <vt:lpstr>Heebo Light</vt:lpstr>
      <vt:lpstr>Office</vt:lpstr>
      <vt:lpstr>1_Office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Kapelari, Suzanne Maria</dc:creator>
  <cp:lastModifiedBy>Johanna Taglieber</cp:lastModifiedBy>
  <cp:revision>39</cp:revision>
  <dcterms:created xsi:type="dcterms:W3CDTF">2023-03-29T12:38:43Z</dcterms:created>
  <dcterms:modified xsi:type="dcterms:W3CDTF">2023-11-28T19:00:59Z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0x010100ADD64186320F034D96DF7923188D52B4</vt:lpwstr>
  </property>
  <property fmtid="{D5CDD505-2E9C-101B-9397-08002B2CF9AE}" pid="3" name="_dlc_DocIdItemGuid">
    <vt:lpwstr>04444d6c-a8f8-4597-ba47-68c3de712acd</vt:lpwstr>
  </property>
  <property fmtid="{D5CDD505-2E9C-101B-9397-08002B2CF9AE}" pid="4" name="MediaServiceImageTags">
    <vt:lpwstr/>
  </property>
</Properties>
</file>