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660" r:id="rId6"/>
  </p:sldMasterIdLst>
  <p:notesMasterIdLst>
    <p:notesMasterId r:id="rId25"/>
  </p:notesMasterIdLst>
  <p:sldIdLst>
    <p:sldId id="256" r:id="rId7"/>
    <p:sldId id="281" r:id="rId8"/>
    <p:sldId id="267" r:id="rId9"/>
    <p:sldId id="286" r:id="rId10"/>
    <p:sldId id="287" r:id="rId11"/>
    <p:sldId id="268" r:id="rId12"/>
    <p:sldId id="269" r:id="rId13"/>
    <p:sldId id="277" r:id="rId14"/>
    <p:sldId id="273" r:id="rId15"/>
    <p:sldId id="271" r:id="rId16"/>
    <p:sldId id="278" r:id="rId17"/>
    <p:sldId id="279" r:id="rId18"/>
    <p:sldId id="280" r:id="rId19"/>
    <p:sldId id="285" r:id="rId20"/>
    <p:sldId id="283" r:id="rId21"/>
    <p:sldId id="284" r:id="rId22"/>
    <p:sldId id="274" r:id="rId23"/>
    <p:sldId id="282" r:id="rId2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66AB71C-FC82-968B-CA0E-8B331CAF8B42}" name="Daniel Müller" initials="DM" userId="S::daniel.mueller@sensimint.eu::ea3b229d-54d5-4806-9cf1-6c030b663f7b" providerId="AD"/>
  <p188:author id="{D3FB6787-88DB-C2B5-31B9-F776A3BC4507}" name="Waltraud Habelitz-Tkotz" initials="WHT" userId="Waltraud Habelitz-Tkotz" providerId="Non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349937"/>
    <a:srgbClr val="0099CD"/>
    <a:srgbClr val="F498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9A1517-82A0-4BA8-AD00-91966B70C3F2}" v="1" dt="2023-11-28T22:14:32.7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0" d="100"/>
          <a:sy n="120" d="100"/>
        </p:scale>
        <p:origin x="126"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microsoft.com/office/2018/10/relationships/authors" Target="author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Steger" userId="51a6a4c3-b2e6-443d-a3d5-b3509b4cf6d9" providerId="ADAL" clId="{449A1517-82A0-4BA8-AD00-91966B70C3F2}"/>
    <pc:docChg chg="addSld modSld sldOrd">
      <pc:chgData name="Maria Steger" userId="51a6a4c3-b2e6-443d-a3d5-b3509b4cf6d9" providerId="ADAL" clId="{449A1517-82A0-4BA8-AD00-91966B70C3F2}" dt="2023-11-28T22:15:54.173" v="51" actId="20577"/>
      <pc:docMkLst>
        <pc:docMk/>
      </pc:docMkLst>
      <pc:sldChg chg="modSp add mod ord">
        <pc:chgData name="Maria Steger" userId="51a6a4c3-b2e6-443d-a3d5-b3509b4cf6d9" providerId="ADAL" clId="{449A1517-82A0-4BA8-AD00-91966B70C3F2}" dt="2023-11-28T22:15:54.173" v="51" actId="20577"/>
        <pc:sldMkLst>
          <pc:docMk/>
          <pc:sldMk cId="3003778954" sldId="256"/>
        </pc:sldMkLst>
        <pc:spChg chg="mod">
          <ac:chgData name="Maria Steger" userId="51a6a4c3-b2e6-443d-a3d5-b3509b4cf6d9" providerId="ADAL" clId="{449A1517-82A0-4BA8-AD00-91966B70C3F2}" dt="2023-11-28T22:15:38.156" v="13" actId="20577"/>
          <ac:spMkLst>
            <pc:docMk/>
            <pc:sldMk cId="3003778954" sldId="256"/>
            <ac:spMk id="8" creationId="{196A8836-FE86-7868-5BD4-A224B08D8EBE}"/>
          </ac:spMkLst>
        </pc:spChg>
        <pc:spChg chg="mod">
          <ac:chgData name="Maria Steger" userId="51a6a4c3-b2e6-443d-a3d5-b3509b4cf6d9" providerId="ADAL" clId="{449A1517-82A0-4BA8-AD00-91966B70C3F2}" dt="2023-11-28T22:15:54.173" v="51" actId="20577"/>
          <ac:spMkLst>
            <pc:docMk/>
            <pc:sldMk cId="3003778954" sldId="256"/>
            <ac:spMk id="11" creationId="{FF7896D5-1631-10C4-6D5E-1F341F279BC6}"/>
          </ac:spMkLst>
        </pc:spChg>
      </pc:sldChg>
    </pc:docChg>
  </pc:docChgLst>
  <pc:docChgLst>
    <pc:chgData name="Waltraud Habelitz-Tkotz" userId="32998faa-bd7e-4e33-a66b-850458c6663e" providerId="ADAL" clId="{1AAC2891-7797-4B8B-AC8F-1A80AB7718AA}"/>
    <pc:docChg chg="custSel addSld modSld">
      <pc:chgData name="Waltraud Habelitz-Tkotz" userId="32998faa-bd7e-4e33-a66b-850458c6663e" providerId="ADAL" clId="{1AAC2891-7797-4B8B-AC8F-1A80AB7718AA}" dt="2022-12-04T17:29:01.628" v="3531" actId="14100"/>
      <pc:docMkLst>
        <pc:docMk/>
      </pc:docMkLst>
      <pc:sldChg chg="modSp mod">
        <pc:chgData name="Waltraud Habelitz-Tkotz" userId="32998faa-bd7e-4e33-a66b-850458c6663e" providerId="ADAL" clId="{1AAC2891-7797-4B8B-AC8F-1A80AB7718AA}" dt="2022-12-04T16:35:55.270" v="686" actId="20577"/>
        <pc:sldMkLst>
          <pc:docMk/>
          <pc:sldMk cId="1110294636" sldId="267"/>
        </pc:sldMkLst>
        <pc:spChg chg="mod">
          <ac:chgData name="Waltraud Habelitz-Tkotz" userId="32998faa-bd7e-4e33-a66b-850458c6663e" providerId="ADAL" clId="{1AAC2891-7797-4B8B-AC8F-1A80AB7718AA}" dt="2022-12-04T16:35:55.270" v="686" actId="20577"/>
          <ac:spMkLst>
            <pc:docMk/>
            <pc:sldMk cId="1110294636" sldId="267"/>
            <ac:spMk id="2" creationId="{34AE357D-114C-9DD0-4F2B-660787EF7B1E}"/>
          </ac:spMkLst>
        </pc:spChg>
      </pc:sldChg>
      <pc:sldChg chg="delSp modSp mod">
        <pc:chgData name="Waltraud Habelitz-Tkotz" userId="32998faa-bd7e-4e33-a66b-850458c6663e" providerId="ADAL" clId="{1AAC2891-7797-4B8B-AC8F-1A80AB7718AA}" dt="2022-12-04T17:15:49.087" v="2302" actId="207"/>
        <pc:sldMkLst>
          <pc:docMk/>
          <pc:sldMk cId="4096289311" sldId="268"/>
        </pc:sldMkLst>
        <pc:spChg chg="mod">
          <ac:chgData name="Waltraud Habelitz-Tkotz" userId="32998faa-bd7e-4e33-a66b-850458c6663e" providerId="ADAL" clId="{1AAC2891-7797-4B8B-AC8F-1A80AB7718AA}" dt="2022-12-04T17:15:49.087" v="2302" actId="207"/>
          <ac:spMkLst>
            <pc:docMk/>
            <pc:sldMk cId="4096289311" sldId="268"/>
            <ac:spMk id="7" creationId="{66FE052F-713B-76B8-5280-8BDAB27625FE}"/>
          </ac:spMkLst>
        </pc:spChg>
        <pc:grpChg chg="mod">
          <ac:chgData name="Waltraud Habelitz-Tkotz" userId="32998faa-bd7e-4e33-a66b-850458c6663e" providerId="ADAL" clId="{1AAC2891-7797-4B8B-AC8F-1A80AB7718AA}" dt="2022-12-04T17:14:34.327" v="2234" actId="1076"/>
          <ac:grpSpMkLst>
            <pc:docMk/>
            <pc:sldMk cId="4096289311" sldId="268"/>
            <ac:grpSpMk id="11" creationId="{9FB6E452-D7BB-D344-421E-EDE5DA5A087A}"/>
          </ac:grpSpMkLst>
        </pc:grpChg>
        <pc:picChg chg="del">
          <ac:chgData name="Waltraud Habelitz-Tkotz" userId="32998faa-bd7e-4e33-a66b-850458c6663e" providerId="ADAL" clId="{1AAC2891-7797-4B8B-AC8F-1A80AB7718AA}" dt="2022-12-04T16:38:13.640" v="865" actId="478"/>
          <ac:picMkLst>
            <pc:docMk/>
            <pc:sldMk cId="4096289311" sldId="268"/>
            <ac:picMk id="9" creationId="{08D2FB34-CADB-59CB-9A71-0FC55327163B}"/>
          </ac:picMkLst>
        </pc:picChg>
      </pc:sldChg>
      <pc:sldChg chg="delSp modSp mod">
        <pc:chgData name="Waltraud Habelitz-Tkotz" userId="32998faa-bd7e-4e33-a66b-850458c6663e" providerId="ADAL" clId="{1AAC2891-7797-4B8B-AC8F-1A80AB7718AA}" dt="2022-12-04T16:37:59.621" v="864" actId="20577"/>
        <pc:sldMkLst>
          <pc:docMk/>
          <pc:sldMk cId="338053299" sldId="269"/>
        </pc:sldMkLst>
        <pc:spChg chg="mod">
          <ac:chgData name="Waltraud Habelitz-Tkotz" userId="32998faa-bd7e-4e33-a66b-850458c6663e" providerId="ADAL" clId="{1AAC2891-7797-4B8B-AC8F-1A80AB7718AA}" dt="2022-12-04T16:37:59.621" v="864" actId="20577"/>
          <ac:spMkLst>
            <pc:docMk/>
            <pc:sldMk cId="338053299" sldId="269"/>
            <ac:spMk id="3" creationId="{7449EA90-94BE-B929-2BC9-332755ED6FE1}"/>
          </ac:spMkLst>
        </pc:spChg>
        <pc:picChg chg="del">
          <ac:chgData name="Waltraud Habelitz-Tkotz" userId="32998faa-bd7e-4e33-a66b-850458c6663e" providerId="ADAL" clId="{1AAC2891-7797-4B8B-AC8F-1A80AB7718AA}" dt="2022-12-04T16:36:23.100" v="688" actId="478"/>
          <ac:picMkLst>
            <pc:docMk/>
            <pc:sldMk cId="338053299" sldId="269"/>
            <ac:picMk id="4" creationId="{2D899760-393C-EC0C-DEA1-26E1877F63D5}"/>
          </ac:picMkLst>
        </pc:picChg>
        <pc:picChg chg="del">
          <ac:chgData name="Waltraud Habelitz-Tkotz" userId="32998faa-bd7e-4e33-a66b-850458c6663e" providerId="ADAL" clId="{1AAC2891-7797-4B8B-AC8F-1A80AB7718AA}" dt="2022-12-04T16:36:20.478" v="687" actId="478"/>
          <ac:picMkLst>
            <pc:docMk/>
            <pc:sldMk cId="338053299" sldId="269"/>
            <ac:picMk id="11" creationId="{737959F6-0A4C-1D29-BFE7-C6ED4C4B4565}"/>
          </ac:picMkLst>
        </pc:picChg>
      </pc:sldChg>
      <pc:sldChg chg="modSp mod">
        <pc:chgData name="Waltraud Habelitz-Tkotz" userId="32998faa-bd7e-4e33-a66b-850458c6663e" providerId="ADAL" clId="{1AAC2891-7797-4B8B-AC8F-1A80AB7718AA}" dt="2022-12-04T16:44:34.094" v="1415" actId="20577"/>
        <pc:sldMkLst>
          <pc:docMk/>
          <pc:sldMk cId="1002667463" sldId="271"/>
        </pc:sldMkLst>
        <pc:spChg chg="mod">
          <ac:chgData name="Waltraud Habelitz-Tkotz" userId="32998faa-bd7e-4e33-a66b-850458c6663e" providerId="ADAL" clId="{1AAC2891-7797-4B8B-AC8F-1A80AB7718AA}" dt="2022-12-04T16:44:34.094" v="1415" actId="20577"/>
          <ac:spMkLst>
            <pc:docMk/>
            <pc:sldMk cId="1002667463" sldId="271"/>
            <ac:spMk id="2" creationId="{6223A048-E801-2231-6168-5DDB9C4B78FA}"/>
          </ac:spMkLst>
        </pc:spChg>
      </pc:sldChg>
      <pc:sldChg chg="modSp mod">
        <pc:chgData name="Waltraud Habelitz-Tkotz" userId="32998faa-bd7e-4e33-a66b-850458c6663e" providerId="ADAL" clId="{1AAC2891-7797-4B8B-AC8F-1A80AB7718AA}" dt="2022-12-04T16:43:35.234" v="1372" actId="20577"/>
        <pc:sldMkLst>
          <pc:docMk/>
          <pc:sldMk cId="386924156" sldId="273"/>
        </pc:sldMkLst>
        <pc:spChg chg="mod">
          <ac:chgData name="Waltraud Habelitz-Tkotz" userId="32998faa-bd7e-4e33-a66b-850458c6663e" providerId="ADAL" clId="{1AAC2891-7797-4B8B-AC8F-1A80AB7718AA}" dt="2022-12-04T16:43:35.234" v="1372" actId="20577"/>
          <ac:spMkLst>
            <pc:docMk/>
            <pc:sldMk cId="386924156" sldId="273"/>
            <ac:spMk id="3" creationId="{7449EA90-94BE-B929-2BC9-332755ED6FE1}"/>
          </ac:spMkLst>
        </pc:spChg>
      </pc:sldChg>
      <pc:sldChg chg="modSp mod">
        <pc:chgData name="Waltraud Habelitz-Tkotz" userId="32998faa-bd7e-4e33-a66b-850458c6663e" providerId="ADAL" clId="{1AAC2891-7797-4B8B-AC8F-1A80AB7718AA}" dt="2022-12-04T16:43:08.305" v="1330" actId="20577"/>
        <pc:sldMkLst>
          <pc:docMk/>
          <pc:sldMk cId="2970918665" sldId="277"/>
        </pc:sldMkLst>
        <pc:spChg chg="mod">
          <ac:chgData name="Waltraud Habelitz-Tkotz" userId="32998faa-bd7e-4e33-a66b-850458c6663e" providerId="ADAL" clId="{1AAC2891-7797-4B8B-AC8F-1A80AB7718AA}" dt="2022-12-04T16:43:08.305" v="1330" actId="20577"/>
          <ac:spMkLst>
            <pc:docMk/>
            <pc:sldMk cId="2970918665" sldId="277"/>
            <ac:spMk id="3" creationId="{7449EA90-94BE-B929-2BC9-332755ED6FE1}"/>
          </ac:spMkLst>
        </pc:spChg>
      </pc:sldChg>
      <pc:sldChg chg="addSp delSp modSp mod">
        <pc:chgData name="Waltraud Habelitz-Tkotz" userId="32998faa-bd7e-4e33-a66b-850458c6663e" providerId="ADAL" clId="{1AAC2891-7797-4B8B-AC8F-1A80AB7718AA}" dt="2022-12-04T17:29:01.628" v="3531" actId="14100"/>
        <pc:sldMkLst>
          <pc:docMk/>
          <pc:sldMk cId="234891419" sldId="282"/>
        </pc:sldMkLst>
        <pc:spChg chg="del">
          <ac:chgData name="Waltraud Habelitz-Tkotz" userId="32998faa-bd7e-4e33-a66b-850458c6663e" providerId="ADAL" clId="{1AAC2891-7797-4B8B-AC8F-1A80AB7718AA}" dt="2022-12-04T17:26:51.040" v="3304" actId="478"/>
          <ac:spMkLst>
            <pc:docMk/>
            <pc:sldMk cId="234891419" sldId="282"/>
            <ac:spMk id="3" creationId="{DB19E465-8BD8-2B7F-C461-942DAD0DE2E9}"/>
          </ac:spMkLst>
        </pc:spChg>
        <pc:spChg chg="mod">
          <ac:chgData name="Waltraud Habelitz-Tkotz" userId="32998faa-bd7e-4e33-a66b-850458c6663e" providerId="ADAL" clId="{1AAC2891-7797-4B8B-AC8F-1A80AB7718AA}" dt="2022-12-04T17:29:01.628" v="3531" actId="14100"/>
          <ac:spMkLst>
            <pc:docMk/>
            <pc:sldMk cId="234891419" sldId="282"/>
            <ac:spMk id="4" creationId="{D52D03C2-B6EC-9B91-1BF0-9F1C9613A2AE}"/>
          </ac:spMkLst>
        </pc:spChg>
        <pc:spChg chg="add del mod">
          <ac:chgData name="Waltraud Habelitz-Tkotz" userId="32998faa-bd7e-4e33-a66b-850458c6663e" providerId="ADAL" clId="{1AAC2891-7797-4B8B-AC8F-1A80AB7718AA}" dt="2022-12-04T17:26:55.549" v="3305" actId="478"/>
          <ac:spMkLst>
            <pc:docMk/>
            <pc:sldMk cId="234891419" sldId="282"/>
            <ac:spMk id="7" creationId="{B141B38F-1BE2-F8CF-C8DB-7CEC1D0094A1}"/>
          </ac:spMkLst>
        </pc:spChg>
        <pc:picChg chg="del">
          <ac:chgData name="Waltraud Habelitz-Tkotz" userId="32998faa-bd7e-4e33-a66b-850458c6663e" providerId="ADAL" clId="{1AAC2891-7797-4B8B-AC8F-1A80AB7718AA}" dt="2022-12-04T17:26:45.851" v="3303" actId="478"/>
          <ac:picMkLst>
            <pc:docMk/>
            <pc:sldMk cId="234891419" sldId="282"/>
            <ac:picMk id="5" creationId="{9DE4F7A3-4B96-A40E-1532-D97F3239E083}"/>
          </ac:picMkLst>
        </pc:picChg>
      </pc:sldChg>
      <pc:sldChg chg="modSp mod">
        <pc:chgData name="Waltraud Habelitz-Tkotz" userId="32998faa-bd7e-4e33-a66b-850458c6663e" providerId="ADAL" clId="{1AAC2891-7797-4B8B-AC8F-1A80AB7718AA}" dt="2022-12-04T17:25:43.635" v="3288" actId="27636"/>
        <pc:sldMkLst>
          <pc:docMk/>
          <pc:sldMk cId="357399391" sldId="283"/>
        </pc:sldMkLst>
        <pc:spChg chg="mod">
          <ac:chgData name="Waltraud Habelitz-Tkotz" userId="32998faa-bd7e-4e33-a66b-850458c6663e" providerId="ADAL" clId="{1AAC2891-7797-4B8B-AC8F-1A80AB7718AA}" dt="2022-12-04T17:25:43.635" v="3288" actId="27636"/>
          <ac:spMkLst>
            <pc:docMk/>
            <pc:sldMk cId="357399391" sldId="283"/>
            <ac:spMk id="3" creationId="{63119ECA-5D86-BEED-502D-0DF602CB6D7C}"/>
          </ac:spMkLst>
        </pc:spChg>
      </pc:sldChg>
      <pc:sldChg chg="modSp mod">
        <pc:chgData name="Waltraud Habelitz-Tkotz" userId="32998faa-bd7e-4e33-a66b-850458c6663e" providerId="ADAL" clId="{1AAC2891-7797-4B8B-AC8F-1A80AB7718AA}" dt="2022-12-04T17:26:04.803" v="3302" actId="20577"/>
        <pc:sldMkLst>
          <pc:docMk/>
          <pc:sldMk cId="446402544" sldId="284"/>
        </pc:sldMkLst>
        <pc:spChg chg="mod">
          <ac:chgData name="Waltraud Habelitz-Tkotz" userId="32998faa-bd7e-4e33-a66b-850458c6663e" providerId="ADAL" clId="{1AAC2891-7797-4B8B-AC8F-1A80AB7718AA}" dt="2022-12-04T17:26:04.803" v="3302" actId="20577"/>
          <ac:spMkLst>
            <pc:docMk/>
            <pc:sldMk cId="446402544" sldId="284"/>
            <ac:spMk id="3" creationId="{63119ECA-5D86-BEED-502D-0DF602CB6D7C}"/>
          </ac:spMkLst>
        </pc:spChg>
      </pc:sldChg>
      <pc:sldChg chg="modSp mod">
        <pc:chgData name="Waltraud Habelitz-Tkotz" userId="32998faa-bd7e-4e33-a66b-850458c6663e" providerId="ADAL" clId="{1AAC2891-7797-4B8B-AC8F-1A80AB7718AA}" dt="2022-12-04T17:21:47.389" v="2911" actId="20577"/>
        <pc:sldMkLst>
          <pc:docMk/>
          <pc:sldMk cId="1888025435" sldId="285"/>
        </pc:sldMkLst>
        <pc:spChg chg="mod">
          <ac:chgData name="Waltraud Habelitz-Tkotz" userId="32998faa-bd7e-4e33-a66b-850458c6663e" providerId="ADAL" clId="{1AAC2891-7797-4B8B-AC8F-1A80AB7718AA}" dt="2022-12-04T17:21:47.389" v="2911" actId="20577"/>
          <ac:spMkLst>
            <pc:docMk/>
            <pc:sldMk cId="1888025435" sldId="285"/>
            <ac:spMk id="3" creationId="{63119ECA-5D86-BEED-502D-0DF602CB6D7C}"/>
          </ac:spMkLst>
        </pc:spChg>
      </pc:sldChg>
      <pc:sldChg chg="addSp modSp new mod">
        <pc:chgData name="Waltraud Habelitz-Tkotz" userId="32998faa-bd7e-4e33-a66b-850458c6663e" providerId="ADAL" clId="{1AAC2891-7797-4B8B-AC8F-1A80AB7718AA}" dt="2022-12-04T17:07:39.111" v="1939" actId="948"/>
        <pc:sldMkLst>
          <pc:docMk/>
          <pc:sldMk cId="2013247903" sldId="286"/>
        </pc:sldMkLst>
        <pc:spChg chg="add mod">
          <ac:chgData name="Waltraud Habelitz-Tkotz" userId="32998faa-bd7e-4e33-a66b-850458c6663e" providerId="ADAL" clId="{1AAC2891-7797-4B8B-AC8F-1A80AB7718AA}" dt="2022-12-04T16:58:32.406" v="1506" actId="1076"/>
          <ac:spMkLst>
            <pc:docMk/>
            <pc:sldMk cId="2013247903" sldId="286"/>
            <ac:spMk id="3" creationId="{787BAAE0-6486-4B25-B17B-A4E1EA2219A6}"/>
          </ac:spMkLst>
        </pc:spChg>
        <pc:spChg chg="add mod">
          <ac:chgData name="Waltraud Habelitz-Tkotz" userId="32998faa-bd7e-4e33-a66b-850458c6663e" providerId="ADAL" clId="{1AAC2891-7797-4B8B-AC8F-1A80AB7718AA}" dt="2022-12-04T17:07:39.111" v="1939" actId="948"/>
          <ac:spMkLst>
            <pc:docMk/>
            <pc:sldMk cId="2013247903" sldId="286"/>
            <ac:spMk id="7" creationId="{B1AFD013-97CB-2CEC-A3AF-A4D006A32ECD}"/>
          </ac:spMkLst>
        </pc:spChg>
        <pc:spChg chg="add mod">
          <ac:chgData name="Waltraud Habelitz-Tkotz" userId="32998faa-bd7e-4e33-a66b-850458c6663e" providerId="ADAL" clId="{1AAC2891-7797-4B8B-AC8F-1A80AB7718AA}" dt="2022-12-04T17:07:11.175" v="1936" actId="14100"/>
          <ac:spMkLst>
            <pc:docMk/>
            <pc:sldMk cId="2013247903" sldId="286"/>
            <ac:spMk id="9" creationId="{54A9E41F-8A99-FA26-EDED-2F3E79474BC3}"/>
          </ac:spMkLst>
        </pc:spChg>
        <pc:picChg chg="add mod modCrop">
          <ac:chgData name="Waltraud Habelitz-Tkotz" userId="32998faa-bd7e-4e33-a66b-850458c6663e" providerId="ADAL" clId="{1AAC2891-7797-4B8B-AC8F-1A80AB7718AA}" dt="2022-12-04T16:55:32.831" v="1494" actId="1076"/>
          <ac:picMkLst>
            <pc:docMk/>
            <pc:sldMk cId="2013247903" sldId="286"/>
            <ac:picMk id="5" creationId="{3A8416BD-504E-4CEF-ED5E-EBCDCACC728E}"/>
          </ac:picMkLst>
        </pc:picChg>
        <pc:picChg chg="add mod">
          <ac:chgData name="Waltraud Habelitz-Tkotz" userId="32998faa-bd7e-4e33-a66b-850458c6663e" providerId="ADAL" clId="{1AAC2891-7797-4B8B-AC8F-1A80AB7718AA}" dt="2022-12-04T16:58:03.475" v="1501" actId="1076"/>
          <ac:picMkLst>
            <pc:docMk/>
            <pc:sldMk cId="2013247903" sldId="286"/>
            <ac:picMk id="8" creationId="{283C5C21-9ED0-82BB-A604-7A28B9CF561C}"/>
          </ac:picMkLst>
        </pc:picChg>
      </pc:sldChg>
      <pc:sldChg chg="addSp modSp add mod modAnim">
        <pc:chgData name="Waltraud Habelitz-Tkotz" userId="32998faa-bd7e-4e33-a66b-850458c6663e" providerId="ADAL" clId="{1AAC2891-7797-4B8B-AC8F-1A80AB7718AA}" dt="2022-12-04T17:14:19.639" v="2233"/>
        <pc:sldMkLst>
          <pc:docMk/>
          <pc:sldMk cId="1212437983" sldId="287"/>
        </pc:sldMkLst>
        <pc:spChg chg="add mod">
          <ac:chgData name="Waltraud Habelitz-Tkotz" userId="32998faa-bd7e-4e33-a66b-850458c6663e" providerId="ADAL" clId="{1AAC2891-7797-4B8B-AC8F-1A80AB7718AA}" dt="2022-12-04T17:10:04.738" v="1994" actId="1076"/>
          <ac:spMkLst>
            <pc:docMk/>
            <pc:sldMk cId="1212437983" sldId="287"/>
            <ac:spMk id="2" creationId="{9C3F8924-B37C-69B4-24CC-0A61547EA502}"/>
          </ac:spMkLst>
        </pc:spChg>
        <pc:spChg chg="add mod">
          <ac:chgData name="Waltraud Habelitz-Tkotz" userId="32998faa-bd7e-4e33-a66b-850458c6663e" providerId="ADAL" clId="{1AAC2891-7797-4B8B-AC8F-1A80AB7718AA}" dt="2022-12-04T17:11:47.577" v="2075" actId="1076"/>
          <ac:spMkLst>
            <pc:docMk/>
            <pc:sldMk cId="1212437983" sldId="287"/>
            <ac:spMk id="4" creationId="{76585987-C335-F87A-4259-06356A6A939D}"/>
          </ac:spMkLst>
        </pc:spChg>
        <pc:spChg chg="add mod">
          <ac:chgData name="Waltraud Habelitz-Tkotz" userId="32998faa-bd7e-4e33-a66b-850458c6663e" providerId="ADAL" clId="{1AAC2891-7797-4B8B-AC8F-1A80AB7718AA}" dt="2022-12-04T17:11:35.298" v="2073" actId="14100"/>
          <ac:spMkLst>
            <pc:docMk/>
            <pc:sldMk cId="1212437983" sldId="287"/>
            <ac:spMk id="6" creationId="{04B218E5-D91F-A8A1-873B-79FD0885C649}"/>
          </ac:spMkLst>
        </pc:spChg>
        <pc:spChg chg="add mod">
          <ac:chgData name="Waltraud Habelitz-Tkotz" userId="32998faa-bd7e-4e33-a66b-850458c6663e" providerId="ADAL" clId="{1AAC2891-7797-4B8B-AC8F-1A80AB7718AA}" dt="2022-12-04T17:12:27.867" v="2118" actId="1076"/>
          <ac:spMkLst>
            <pc:docMk/>
            <pc:sldMk cId="1212437983" sldId="287"/>
            <ac:spMk id="10" creationId="{CA42F653-1831-B25E-6ADA-8B3D61B2765E}"/>
          </ac:spMkLst>
        </pc:spChg>
        <pc:spChg chg="add mod">
          <ac:chgData name="Waltraud Habelitz-Tkotz" userId="32998faa-bd7e-4e33-a66b-850458c6663e" providerId="ADAL" clId="{1AAC2891-7797-4B8B-AC8F-1A80AB7718AA}" dt="2022-12-04T17:13:17.702" v="2184" actId="14100"/>
          <ac:spMkLst>
            <pc:docMk/>
            <pc:sldMk cId="1212437983" sldId="287"/>
            <ac:spMk id="11" creationId="{AD4034B3-5535-F1D2-4968-8132159E8117}"/>
          </ac:spMkLst>
        </pc:spChg>
        <pc:spChg chg="add mod">
          <ac:chgData name="Waltraud Habelitz-Tkotz" userId="32998faa-bd7e-4e33-a66b-850458c6663e" providerId="ADAL" clId="{1AAC2891-7797-4B8B-AC8F-1A80AB7718AA}" dt="2022-12-04T17:13:43.992" v="2227" actId="20577"/>
          <ac:spMkLst>
            <pc:docMk/>
            <pc:sldMk cId="1212437983" sldId="287"/>
            <ac:spMk id="12" creationId="{763B92E0-E1FE-428E-D6BB-F97A95B5491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63C8CF-E9A3-49E4-BA33-D352D2AEEC36}" type="datetimeFigureOut">
              <a:rPr lang="en-DE" smtClean="0"/>
              <a:t>11/28/2023</a:t>
            </a:fld>
            <a:endParaRPr lang="en-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E6ACE5-9776-4516-A98A-3D0D14AC13A9}" type="slidenum">
              <a:rPr lang="en-DE" smtClean="0"/>
              <a:t>‹Nr.›</a:t>
            </a:fld>
            <a:endParaRPr lang="en-DE"/>
          </a:p>
        </p:txBody>
      </p:sp>
    </p:spTree>
    <p:extLst>
      <p:ext uri="{BB962C8B-B14F-4D97-AF65-F5344CB8AC3E}">
        <p14:creationId xmlns:p14="http://schemas.microsoft.com/office/powerpoint/2010/main" val="187808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DE"/>
          </a:p>
        </p:txBody>
      </p:sp>
      <p:sp>
        <p:nvSpPr>
          <p:cNvPr id="4" name="Foliennummernplatzhalter 3"/>
          <p:cNvSpPr>
            <a:spLocks noGrp="1"/>
          </p:cNvSpPr>
          <p:nvPr>
            <p:ph type="sldNum" sz="quarter" idx="5"/>
          </p:nvPr>
        </p:nvSpPr>
        <p:spPr/>
        <p:txBody>
          <a:bodyPr/>
          <a:lstStyle/>
          <a:p>
            <a:fld id="{FFE6ACE5-9776-4516-A98A-3D0D14AC13A9}" type="slidenum">
              <a:rPr lang="en-DE" smtClean="0"/>
              <a:t>4</a:t>
            </a:fld>
            <a:endParaRPr lang="en-DE"/>
          </a:p>
        </p:txBody>
      </p:sp>
    </p:spTree>
    <p:extLst>
      <p:ext uri="{BB962C8B-B14F-4D97-AF65-F5344CB8AC3E}">
        <p14:creationId xmlns:p14="http://schemas.microsoft.com/office/powerpoint/2010/main" val="41166567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DE"/>
          </a:p>
        </p:txBody>
      </p:sp>
      <p:sp>
        <p:nvSpPr>
          <p:cNvPr id="4" name="Foliennummernplatzhalter 3"/>
          <p:cNvSpPr>
            <a:spLocks noGrp="1"/>
          </p:cNvSpPr>
          <p:nvPr>
            <p:ph type="sldNum" sz="quarter" idx="5"/>
          </p:nvPr>
        </p:nvSpPr>
        <p:spPr/>
        <p:txBody>
          <a:bodyPr/>
          <a:lstStyle/>
          <a:p>
            <a:fld id="{FFE6ACE5-9776-4516-A98A-3D0D14AC13A9}" type="slidenum">
              <a:rPr lang="en-DE" smtClean="0"/>
              <a:t>5</a:t>
            </a:fld>
            <a:endParaRPr lang="en-DE"/>
          </a:p>
        </p:txBody>
      </p:sp>
    </p:spTree>
    <p:extLst>
      <p:ext uri="{BB962C8B-B14F-4D97-AF65-F5344CB8AC3E}">
        <p14:creationId xmlns:p14="http://schemas.microsoft.com/office/powerpoint/2010/main" val="1338742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B87035-872C-4FF0-8ED7-D1DB61ABA4D8}"/>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AT"/>
          </a:p>
        </p:txBody>
      </p:sp>
      <p:sp>
        <p:nvSpPr>
          <p:cNvPr id="3" name="Untertitel 2">
            <a:extLst>
              <a:ext uri="{FF2B5EF4-FFF2-40B4-BE49-F238E27FC236}">
                <a16:creationId xmlns:a16="http://schemas.microsoft.com/office/drawing/2014/main" id="{3A739D57-2C2B-4A05-BFFD-A81D176B2D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AT"/>
          </a:p>
        </p:txBody>
      </p:sp>
      <p:sp>
        <p:nvSpPr>
          <p:cNvPr id="4" name="Datumsplatzhalter 3">
            <a:extLst>
              <a:ext uri="{FF2B5EF4-FFF2-40B4-BE49-F238E27FC236}">
                <a16:creationId xmlns:a16="http://schemas.microsoft.com/office/drawing/2014/main" id="{E92E74A4-5467-4D9A-B2E8-7AB975AAECBC}"/>
              </a:ext>
            </a:extLst>
          </p:cNvPr>
          <p:cNvSpPr>
            <a:spLocks noGrp="1"/>
          </p:cNvSpPr>
          <p:nvPr>
            <p:ph type="dt" sz="half" idx="10"/>
          </p:nvPr>
        </p:nvSpPr>
        <p:spPr/>
        <p:txBody>
          <a:bodyPr/>
          <a:lstStyle/>
          <a:p>
            <a:fld id="{38C87BF9-6906-4AD3-9035-41AE08A83F0E}" type="datetimeFigureOut">
              <a:rPr lang="de-AT" smtClean="0"/>
              <a:t>28.11.2023</a:t>
            </a:fld>
            <a:endParaRPr lang="de-AT"/>
          </a:p>
        </p:txBody>
      </p:sp>
      <p:sp>
        <p:nvSpPr>
          <p:cNvPr id="5" name="Fußzeilenplatzhalter 4">
            <a:extLst>
              <a:ext uri="{FF2B5EF4-FFF2-40B4-BE49-F238E27FC236}">
                <a16:creationId xmlns:a16="http://schemas.microsoft.com/office/drawing/2014/main" id="{7A2EE056-7E19-4EC8-8668-100F0B7C49E7}"/>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7B00DE84-995A-4E03-85EA-5A1ADC90C1E5}"/>
              </a:ext>
            </a:extLst>
          </p:cNvPr>
          <p:cNvSpPr>
            <a:spLocks noGrp="1"/>
          </p:cNvSpPr>
          <p:nvPr>
            <p:ph type="sldNum" sz="quarter" idx="12"/>
          </p:nvPr>
        </p:nvSpPr>
        <p:spPr/>
        <p:txBody>
          <a:bodyPr/>
          <a:lstStyle/>
          <a:p>
            <a:fld id="{9BB13329-DFFC-4A8C-AA1E-BAA21AB9A9BE}" type="slidenum">
              <a:rPr lang="de-AT" smtClean="0"/>
              <a:t>‹Nr.›</a:t>
            </a:fld>
            <a:endParaRPr lang="de-AT"/>
          </a:p>
        </p:txBody>
      </p:sp>
    </p:spTree>
    <p:extLst>
      <p:ext uri="{BB962C8B-B14F-4D97-AF65-F5344CB8AC3E}">
        <p14:creationId xmlns:p14="http://schemas.microsoft.com/office/powerpoint/2010/main" val="3186539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C84B6E-DC4E-49E7-A053-8B58293C4329}"/>
              </a:ext>
            </a:extLst>
          </p:cNvPr>
          <p:cNvSpPr>
            <a:spLocks noGrp="1"/>
          </p:cNvSpPr>
          <p:nvPr>
            <p:ph type="title"/>
          </p:nvPr>
        </p:nvSpPr>
        <p:spPr/>
        <p:txBody>
          <a:bodyPr/>
          <a:lstStyle/>
          <a:p>
            <a:r>
              <a:rPr lang="de-DE"/>
              <a:t>Mastertitelformat bearbeiten</a:t>
            </a:r>
            <a:endParaRPr lang="de-AT"/>
          </a:p>
        </p:txBody>
      </p:sp>
      <p:sp>
        <p:nvSpPr>
          <p:cNvPr id="3" name="Vertikaler Textplatzhalter 2">
            <a:extLst>
              <a:ext uri="{FF2B5EF4-FFF2-40B4-BE49-F238E27FC236}">
                <a16:creationId xmlns:a16="http://schemas.microsoft.com/office/drawing/2014/main" id="{055C7174-704D-4959-8345-1F992C224ABC}"/>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E5283CDC-D02F-4AA6-8AA1-7084CA58E079}"/>
              </a:ext>
            </a:extLst>
          </p:cNvPr>
          <p:cNvSpPr>
            <a:spLocks noGrp="1"/>
          </p:cNvSpPr>
          <p:nvPr>
            <p:ph type="dt" sz="half" idx="10"/>
          </p:nvPr>
        </p:nvSpPr>
        <p:spPr/>
        <p:txBody>
          <a:bodyPr/>
          <a:lstStyle/>
          <a:p>
            <a:fld id="{38C87BF9-6906-4AD3-9035-41AE08A83F0E}" type="datetimeFigureOut">
              <a:rPr lang="de-AT" smtClean="0"/>
              <a:t>28.11.2023</a:t>
            </a:fld>
            <a:endParaRPr lang="de-AT"/>
          </a:p>
        </p:txBody>
      </p:sp>
      <p:sp>
        <p:nvSpPr>
          <p:cNvPr id="5" name="Fußzeilenplatzhalter 4">
            <a:extLst>
              <a:ext uri="{FF2B5EF4-FFF2-40B4-BE49-F238E27FC236}">
                <a16:creationId xmlns:a16="http://schemas.microsoft.com/office/drawing/2014/main" id="{B7948184-B5F8-4B57-A081-56E10D10B71D}"/>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D45E0854-E671-4146-9744-BC27BF9C8213}"/>
              </a:ext>
            </a:extLst>
          </p:cNvPr>
          <p:cNvSpPr>
            <a:spLocks noGrp="1"/>
          </p:cNvSpPr>
          <p:nvPr>
            <p:ph type="sldNum" sz="quarter" idx="12"/>
          </p:nvPr>
        </p:nvSpPr>
        <p:spPr/>
        <p:txBody>
          <a:bodyPr/>
          <a:lstStyle/>
          <a:p>
            <a:fld id="{9BB13329-DFFC-4A8C-AA1E-BAA21AB9A9BE}" type="slidenum">
              <a:rPr lang="de-AT" smtClean="0"/>
              <a:t>‹Nr.›</a:t>
            </a:fld>
            <a:endParaRPr lang="de-AT"/>
          </a:p>
        </p:txBody>
      </p:sp>
    </p:spTree>
    <p:extLst>
      <p:ext uri="{BB962C8B-B14F-4D97-AF65-F5344CB8AC3E}">
        <p14:creationId xmlns:p14="http://schemas.microsoft.com/office/powerpoint/2010/main" val="3678540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107A4650-C689-4411-8A38-56DEA99A12A6}"/>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AT"/>
          </a:p>
        </p:txBody>
      </p:sp>
      <p:sp>
        <p:nvSpPr>
          <p:cNvPr id="3" name="Vertikaler Textplatzhalter 2">
            <a:extLst>
              <a:ext uri="{FF2B5EF4-FFF2-40B4-BE49-F238E27FC236}">
                <a16:creationId xmlns:a16="http://schemas.microsoft.com/office/drawing/2014/main" id="{5C131390-02E1-41A5-847F-A90CC6EA50A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52AD460E-D611-4CD4-8FC4-0D3053299A65}"/>
              </a:ext>
            </a:extLst>
          </p:cNvPr>
          <p:cNvSpPr>
            <a:spLocks noGrp="1"/>
          </p:cNvSpPr>
          <p:nvPr>
            <p:ph type="dt" sz="half" idx="10"/>
          </p:nvPr>
        </p:nvSpPr>
        <p:spPr/>
        <p:txBody>
          <a:bodyPr/>
          <a:lstStyle/>
          <a:p>
            <a:fld id="{38C87BF9-6906-4AD3-9035-41AE08A83F0E}" type="datetimeFigureOut">
              <a:rPr lang="de-AT" smtClean="0"/>
              <a:t>28.11.2023</a:t>
            </a:fld>
            <a:endParaRPr lang="de-AT"/>
          </a:p>
        </p:txBody>
      </p:sp>
      <p:sp>
        <p:nvSpPr>
          <p:cNvPr id="5" name="Fußzeilenplatzhalter 4">
            <a:extLst>
              <a:ext uri="{FF2B5EF4-FFF2-40B4-BE49-F238E27FC236}">
                <a16:creationId xmlns:a16="http://schemas.microsoft.com/office/drawing/2014/main" id="{4BCDFFCF-FB59-4D72-8F96-3F1E177B536A}"/>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9987BF50-D438-4212-AE92-AE72E3FEEE9F}"/>
              </a:ext>
            </a:extLst>
          </p:cNvPr>
          <p:cNvSpPr>
            <a:spLocks noGrp="1"/>
          </p:cNvSpPr>
          <p:nvPr>
            <p:ph type="sldNum" sz="quarter" idx="12"/>
          </p:nvPr>
        </p:nvSpPr>
        <p:spPr/>
        <p:txBody>
          <a:bodyPr/>
          <a:lstStyle/>
          <a:p>
            <a:fld id="{9BB13329-DFFC-4A8C-AA1E-BAA21AB9A9BE}" type="slidenum">
              <a:rPr lang="de-AT" smtClean="0"/>
              <a:t>‹Nr.›</a:t>
            </a:fld>
            <a:endParaRPr lang="de-AT"/>
          </a:p>
        </p:txBody>
      </p:sp>
    </p:spTree>
    <p:extLst>
      <p:ext uri="{BB962C8B-B14F-4D97-AF65-F5344CB8AC3E}">
        <p14:creationId xmlns:p14="http://schemas.microsoft.com/office/powerpoint/2010/main" val="2062546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8FF40F-82BB-6509-9016-FC3904DE4D7D}"/>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61F688C7-7781-DA9A-EF63-63CCB78100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1CE26FCA-06C7-B46C-965B-4416225EEBA3}"/>
              </a:ext>
            </a:extLst>
          </p:cNvPr>
          <p:cNvSpPr>
            <a:spLocks noGrp="1"/>
          </p:cNvSpPr>
          <p:nvPr>
            <p:ph type="dt" sz="half" idx="10"/>
          </p:nvPr>
        </p:nvSpPr>
        <p:spPr/>
        <p:txBody>
          <a:bodyPr/>
          <a:lstStyle/>
          <a:p>
            <a:fld id="{01C42D65-AC12-4DEA-993C-802B0EFD8729}" type="datetimeFigureOut">
              <a:rPr lang="de-DE" smtClean="0"/>
              <a:t>28.11.2023</a:t>
            </a:fld>
            <a:endParaRPr lang="de-DE"/>
          </a:p>
        </p:txBody>
      </p:sp>
      <p:sp>
        <p:nvSpPr>
          <p:cNvPr id="5" name="Fußzeilenplatzhalter 4">
            <a:extLst>
              <a:ext uri="{FF2B5EF4-FFF2-40B4-BE49-F238E27FC236}">
                <a16:creationId xmlns:a16="http://schemas.microsoft.com/office/drawing/2014/main" id="{2C2AC102-0549-7684-8AAB-6DD5B4EE9D0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979D551-F39C-1F27-F75E-F55E8DAA6070}"/>
              </a:ext>
            </a:extLst>
          </p:cNvPr>
          <p:cNvSpPr>
            <a:spLocks noGrp="1"/>
          </p:cNvSpPr>
          <p:nvPr>
            <p:ph type="sldNum" sz="quarter" idx="12"/>
          </p:nvPr>
        </p:nvSpPr>
        <p:spPr/>
        <p:txBody>
          <a:bodyPr/>
          <a:lstStyle/>
          <a:p>
            <a:fld id="{6D019882-DBC5-48AB-AAEB-BAB3C3FE51AD}" type="slidenum">
              <a:rPr lang="de-DE" smtClean="0"/>
              <a:t>‹Nr.›</a:t>
            </a:fld>
            <a:endParaRPr lang="de-DE"/>
          </a:p>
        </p:txBody>
      </p:sp>
    </p:spTree>
    <p:extLst>
      <p:ext uri="{BB962C8B-B14F-4D97-AF65-F5344CB8AC3E}">
        <p14:creationId xmlns:p14="http://schemas.microsoft.com/office/powerpoint/2010/main" val="557605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4EB84C-C710-06FE-D508-6D8DA6457DAD}"/>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5438AB39-E5AF-45E3-4DA5-F66F7B1E113B}"/>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C689F06-735F-D834-0518-DF15D16FF2FF}"/>
              </a:ext>
            </a:extLst>
          </p:cNvPr>
          <p:cNvSpPr>
            <a:spLocks noGrp="1"/>
          </p:cNvSpPr>
          <p:nvPr>
            <p:ph type="dt" sz="half" idx="10"/>
          </p:nvPr>
        </p:nvSpPr>
        <p:spPr/>
        <p:txBody>
          <a:bodyPr/>
          <a:lstStyle/>
          <a:p>
            <a:fld id="{01C42D65-AC12-4DEA-993C-802B0EFD8729}" type="datetimeFigureOut">
              <a:rPr lang="de-DE" smtClean="0"/>
              <a:t>28.11.2023</a:t>
            </a:fld>
            <a:endParaRPr lang="de-DE"/>
          </a:p>
        </p:txBody>
      </p:sp>
      <p:sp>
        <p:nvSpPr>
          <p:cNvPr id="5" name="Fußzeilenplatzhalter 4">
            <a:extLst>
              <a:ext uri="{FF2B5EF4-FFF2-40B4-BE49-F238E27FC236}">
                <a16:creationId xmlns:a16="http://schemas.microsoft.com/office/drawing/2014/main" id="{F13E051A-ED11-4BCB-150A-E66361A72FB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17F32AD-B662-4A55-E982-E60CFA36BD36}"/>
              </a:ext>
            </a:extLst>
          </p:cNvPr>
          <p:cNvSpPr>
            <a:spLocks noGrp="1"/>
          </p:cNvSpPr>
          <p:nvPr>
            <p:ph type="sldNum" sz="quarter" idx="12"/>
          </p:nvPr>
        </p:nvSpPr>
        <p:spPr/>
        <p:txBody>
          <a:bodyPr/>
          <a:lstStyle/>
          <a:p>
            <a:fld id="{6D019882-DBC5-48AB-AAEB-BAB3C3FE51AD}" type="slidenum">
              <a:rPr lang="de-DE" smtClean="0"/>
              <a:t>‹Nr.›</a:t>
            </a:fld>
            <a:endParaRPr lang="de-DE"/>
          </a:p>
        </p:txBody>
      </p:sp>
    </p:spTree>
    <p:extLst>
      <p:ext uri="{BB962C8B-B14F-4D97-AF65-F5344CB8AC3E}">
        <p14:creationId xmlns:p14="http://schemas.microsoft.com/office/powerpoint/2010/main" val="19716248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0EFC84-C441-8BD0-B58D-DA36A20EEF5D}"/>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C2207DC1-2EA0-403E-96F4-F400526BBF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29843296-08F6-FBB0-8FD0-B94FEB3B6692}"/>
              </a:ext>
            </a:extLst>
          </p:cNvPr>
          <p:cNvSpPr>
            <a:spLocks noGrp="1"/>
          </p:cNvSpPr>
          <p:nvPr>
            <p:ph type="dt" sz="half" idx="10"/>
          </p:nvPr>
        </p:nvSpPr>
        <p:spPr/>
        <p:txBody>
          <a:bodyPr/>
          <a:lstStyle/>
          <a:p>
            <a:fld id="{01C42D65-AC12-4DEA-993C-802B0EFD8729}" type="datetimeFigureOut">
              <a:rPr lang="de-DE" smtClean="0"/>
              <a:t>28.11.2023</a:t>
            </a:fld>
            <a:endParaRPr lang="de-DE"/>
          </a:p>
        </p:txBody>
      </p:sp>
      <p:sp>
        <p:nvSpPr>
          <p:cNvPr id="5" name="Fußzeilenplatzhalter 4">
            <a:extLst>
              <a:ext uri="{FF2B5EF4-FFF2-40B4-BE49-F238E27FC236}">
                <a16:creationId xmlns:a16="http://schemas.microsoft.com/office/drawing/2014/main" id="{E751F22F-583E-10E3-F038-F9B70F42320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D97E742-D2DD-A5A7-4DEC-5930AF47D3A2}"/>
              </a:ext>
            </a:extLst>
          </p:cNvPr>
          <p:cNvSpPr>
            <a:spLocks noGrp="1"/>
          </p:cNvSpPr>
          <p:nvPr>
            <p:ph type="sldNum" sz="quarter" idx="12"/>
          </p:nvPr>
        </p:nvSpPr>
        <p:spPr/>
        <p:txBody>
          <a:bodyPr/>
          <a:lstStyle/>
          <a:p>
            <a:fld id="{6D019882-DBC5-48AB-AAEB-BAB3C3FE51AD}" type="slidenum">
              <a:rPr lang="de-DE" smtClean="0"/>
              <a:t>‹Nr.›</a:t>
            </a:fld>
            <a:endParaRPr lang="de-DE"/>
          </a:p>
        </p:txBody>
      </p:sp>
    </p:spTree>
    <p:extLst>
      <p:ext uri="{BB962C8B-B14F-4D97-AF65-F5344CB8AC3E}">
        <p14:creationId xmlns:p14="http://schemas.microsoft.com/office/powerpoint/2010/main" val="34744899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41686D-E9BD-96EE-42E7-285B299F519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CE0BBEB-52BF-0E33-FFC1-7BF464C837F0}"/>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E48870B9-B766-326A-D24B-2578B6E8665D}"/>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778D5887-0F55-B4C1-B177-F2D2ED3E7785}"/>
              </a:ext>
            </a:extLst>
          </p:cNvPr>
          <p:cNvSpPr>
            <a:spLocks noGrp="1"/>
          </p:cNvSpPr>
          <p:nvPr>
            <p:ph type="dt" sz="half" idx="10"/>
          </p:nvPr>
        </p:nvSpPr>
        <p:spPr/>
        <p:txBody>
          <a:bodyPr/>
          <a:lstStyle/>
          <a:p>
            <a:fld id="{01C42D65-AC12-4DEA-993C-802B0EFD8729}" type="datetimeFigureOut">
              <a:rPr lang="de-DE" smtClean="0"/>
              <a:t>28.11.2023</a:t>
            </a:fld>
            <a:endParaRPr lang="de-DE"/>
          </a:p>
        </p:txBody>
      </p:sp>
      <p:sp>
        <p:nvSpPr>
          <p:cNvPr id="6" name="Fußzeilenplatzhalter 5">
            <a:extLst>
              <a:ext uri="{FF2B5EF4-FFF2-40B4-BE49-F238E27FC236}">
                <a16:creationId xmlns:a16="http://schemas.microsoft.com/office/drawing/2014/main" id="{98DC2590-3FA7-43F9-E51D-D16B5D96099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3748F475-0CF3-B54D-6752-DDE2E9CFD971}"/>
              </a:ext>
            </a:extLst>
          </p:cNvPr>
          <p:cNvSpPr>
            <a:spLocks noGrp="1"/>
          </p:cNvSpPr>
          <p:nvPr>
            <p:ph type="sldNum" sz="quarter" idx="12"/>
          </p:nvPr>
        </p:nvSpPr>
        <p:spPr/>
        <p:txBody>
          <a:bodyPr/>
          <a:lstStyle/>
          <a:p>
            <a:fld id="{6D019882-DBC5-48AB-AAEB-BAB3C3FE51AD}" type="slidenum">
              <a:rPr lang="de-DE" smtClean="0"/>
              <a:t>‹Nr.›</a:t>
            </a:fld>
            <a:endParaRPr lang="de-DE"/>
          </a:p>
        </p:txBody>
      </p:sp>
    </p:spTree>
    <p:extLst>
      <p:ext uri="{BB962C8B-B14F-4D97-AF65-F5344CB8AC3E}">
        <p14:creationId xmlns:p14="http://schemas.microsoft.com/office/powerpoint/2010/main" val="1568660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998F13-8900-3A53-EB22-B53435CBB556}"/>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4FC0CD26-06FB-8BFD-FF61-CCF75F2F07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FF1F6B76-4862-73B1-28A2-851585FA414F}"/>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FC28F96C-A7D3-89F0-EE48-E4F9099A15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C332C040-9FA0-C8EA-A1E6-146877119023}"/>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C896E138-5A59-92ED-D35E-739917BC706B}"/>
              </a:ext>
            </a:extLst>
          </p:cNvPr>
          <p:cNvSpPr>
            <a:spLocks noGrp="1"/>
          </p:cNvSpPr>
          <p:nvPr>
            <p:ph type="dt" sz="half" idx="10"/>
          </p:nvPr>
        </p:nvSpPr>
        <p:spPr/>
        <p:txBody>
          <a:bodyPr/>
          <a:lstStyle/>
          <a:p>
            <a:fld id="{01C42D65-AC12-4DEA-993C-802B0EFD8729}" type="datetimeFigureOut">
              <a:rPr lang="de-DE" smtClean="0"/>
              <a:t>28.11.2023</a:t>
            </a:fld>
            <a:endParaRPr lang="de-DE"/>
          </a:p>
        </p:txBody>
      </p:sp>
      <p:sp>
        <p:nvSpPr>
          <p:cNvPr id="8" name="Fußzeilenplatzhalter 7">
            <a:extLst>
              <a:ext uri="{FF2B5EF4-FFF2-40B4-BE49-F238E27FC236}">
                <a16:creationId xmlns:a16="http://schemas.microsoft.com/office/drawing/2014/main" id="{556451E9-EC02-388C-C2F2-B9107BDAA0B1}"/>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C07C372E-965A-1C47-D067-99CEAB54719E}"/>
              </a:ext>
            </a:extLst>
          </p:cNvPr>
          <p:cNvSpPr>
            <a:spLocks noGrp="1"/>
          </p:cNvSpPr>
          <p:nvPr>
            <p:ph type="sldNum" sz="quarter" idx="12"/>
          </p:nvPr>
        </p:nvSpPr>
        <p:spPr/>
        <p:txBody>
          <a:bodyPr/>
          <a:lstStyle/>
          <a:p>
            <a:fld id="{6D019882-DBC5-48AB-AAEB-BAB3C3FE51AD}" type="slidenum">
              <a:rPr lang="de-DE" smtClean="0"/>
              <a:t>‹Nr.›</a:t>
            </a:fld>
            <a:endParaRPr lang="de-DE"/>
          </a:p>
        </p:txBody>
      </p:sp>
    </p:spTree>
    <p:extLst>
      <p:ext uri="{BB962C8B-B14F-4D97-AF65-F5344CB8AC3E}">
        <p14:creationId xmlns:p14="http://schemas.microsoft.com/office/powerpoint/2010/main" val="31755061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95DC4E-0610-5CB0-0AC3-B7ABF7631103}"/>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627DB6E4-C0DD-DDD1-D5E3-7B8DAFF35E38}"/>
              </a:ext>
            </a:extLst>
          </p:cNvPr>
          <p:cNvSpPr>
            <a:spLocks noGrp="1"/>
          </p:cNvSpPr>
          <p:nvPr>
            <p:ph type="dt" sz="half" idx="10"/>
          </p:nvPr>
        </p:nvSpPr>
        <p:spPr/>
        <p:txBody>
          <a:bodyPr/>
          <a:lstStyle/>
          <a:p>
            <a:fld id="{01C42D65-AC12-4DEA-993C-802B0EFD8729}" type="datetimeFigureOut">
              <a:rPr lang="de-DE" smtClean="0"/>
              <a:t>28.11.2023</a:t>
            </a:fld>
            <a:endParaRPr lang="de-DE"/>
          </a:p>
        </p:txBody>
      </p:sp>
      <p:sp>
        <p:nvSpPr>
          <p:cNvPr id="4" name="Fußzeilenplatzhalter 3">
            <a:extLst>
              <a:ext uri="{FF2B5EF4-FFF2-40B4-BE49-F238E27FC236}">
                <a16:creationId xmlns:a16="http://schemas.microsoft.com/office/drawing/2014/main" id="{0D57C178-DE6A-4C51-3B10-C0C2204D6FD5}"/>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B1C3C925-7B0C-1DB1-1A3B-2C8CB7F88336}"/>
              </a:ext>
            </a:extLst>
          </p:cNvPr>
          <p:cNvSpPr>
            <a:spLocks noGrp="1"/>
          </p:cNvSpPr>
          <p:nvPr>
            <p:ph type="sldNum" sz="quarter" idx="12"/>
          </p:nvPr>
        </p:nvSpPr>
        <p:spPr/>
        <p:txBody>
          <a:bodyPr/>
          <a:lstStyle/>
          <a:p>
            <a:fld id="{6D019882-DBC5-48AB-AAEB-BAB3C3FE51AD}" type="slidenum">
              <a:rPr lang="de-DE" smtClean="0"/>
              <a:t>‹Nr.›</a:t>
            </a:fld>
            <a:endParaRPr lang="de-DE"/>
          </a:p>
        </p:txBody>
      </p:sp>
    </p:spTree>
    <p:extLst>
      <p:ext uri="{BB962C8B-B14F-4D97-AF65-F5344CB8AC3E}">
        <p14:creationId xmlns:p14="http://schemas.microsoft.com/office/powerpoint/2010/main" val="23357247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EA7BDEE-B8E5-2031-334C-05630BA7F628}"/>
              </a:ext>
            </a:extLst>
          </p:cNvPr>
          <p:cNvSpPr>
            <a:spLocks noGrp="1"/>
          </p:cNvSpPr>
          <p:nvPr>
            <p:ph type="dt" sz="half" idx="10"/>
          </p:nvPr>
        </p:nvSpPr>
        <p:spPr/>
        <p:txBody>
          <a:bodyPr/>
          <a:lstStyle/>
          <a:p>
            <a:fld id="{01C42D65-AC12-4DEA-993C-802B0EFD8729}" type="datetimeFigureOut">
              <a:rPr lang="de-DE" smtClean="0"/>
              <a:t>28.11.2023</a:t>
            </a:fld>
            <a:endParaRPr lang="de-DE"/>
          </a:p>
        </p:txBody>
      </p:sp>
      <p:sp>
        <p:nvSpPr>
          <p:cNvPr id="3" name="Fußzeilenplatzhalter 2">
            <a:extLst>
              <a:ext uri="{FF2B5EF4-FFF2-40B4-BE49-F238E27FC236}">
                <a16:creationId xmlns:a16="http://schemas.microsoft.com/office/drawing/2014/main" id="{30606466-C30A-32C9-3214-7DFC9F84E25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C66227C-7051-FA5D-F5BC-E3D32DD65EF6}"/>
              </a:ext>
            </a:extLst>
          </p:cNvPr>
          <p:cNvSpPr>
            <a:spLocks noGrp="1"/>
          </p:cNvSpPr>
          <p:nvPr>
            <p:ph type="sldNum" sz="quarter" idx="12"/>
          </p:nvPr>
        </p:nvSpPr>
        <p:spPr/>
        <p:txBody>
          <a:bodyPr/>
          <a:lstStyle/>
          <a:p>
            <a:fld id="{6D019882-DBC5-48AB-AAEB-BAB3C3FE51AD}" type="slidenum">
              <a:rPr lang="de-DE" smtClean="0"/>
              <a:t>‹Nr.›</a:t>
            </a:fld>
            <a:endParaRPr lang="de-DE"/>
          </a:p>
        </p:txBody>
      </p:sp>
    </p:spTree>
    <p:extLst>
      <p:ext uri="{BB962C8B-B14F-4D97-AF65-F5344CB8AC3E}">
        <p14:creationId xmlns:p14="http://schemas.microsoft.com/office/powerpoint/2010/main" val="26571407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1A6334-C455-2668-18C0-A124121CC95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3824E7A0-1AA6-7C10-5676-534B8006F7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AE850CA-BDCC-2C92-3C11-270693800A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C57813EF-7F7C-F6E8-189F-BD4C98E3C616}"/>
              </a:ext>
            </a:extLst>
          </p:cNvPr>
          <p:cNvSpPr>
            <a:spLocks noGrp="1"/>
          </p:cNvSpPr>
          <p:nvPr>
            <p:ph type="dt" sz="half" idx="10"/>
          </p:nvPr>
        </p:nvSpPr>
        <p:spPr/>
        <p:txBody>
          <a:bodyPr/>
          <a:lstStyle/>
          <a:p>
            <a:fld id="{01C42D65-AC12-4DEA-993C-802B0EFD8729}" type="datetimeFigureOut">
              <a:rPr lang="de-DE" smtClean="0"/>
              <a:t>28.11.2023</a:t>
            </a:fld>
            <a:endParaRPr lang="de-DE"/>
          </a:p>
        </p:txBody>
      </p:sp>
      <p:sp>
        <p:nvSpPr>
          <p:cNvPr id="6" name="Fußzeilenplatzhalter 5">
            <a:extLst>
              <a:ext uri="{FF2B5EF4-FFF2-40B4-BE49-F238E27FC236}">
                <a16:creationId xmlns:a16="http://schemas.microsoft.com/office/drawing/2014/main" id="{0EA65D77-5E43-61DD-C5A7-7D6B4F9C9D6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0ADBCD8-88EC-A2FD-30B8-38C3438712B9}"/>
              </a:ext>
            </a:extLst>
          </p:cNvPr>
          <p:cNvSpPr>
            <a:spLocks noGrp="1"/>
          </p:cNvSpPr>
          <p:nvPr>
            <p:ph type="sldNum" sz="quarter" idx="12"/>
          </p:nvPr>
        </p:nvSpPr>
        <p:spPr/>
        <p:txBody>
          <a:bodyPr/>
          <a:lstStyle/>
          <a:p>
            <a:fld id="{6D019882-DBC5-48AB-AAEB-BAB3C3FE51AD}" type="slidenum">
              <a:rPr lang="de-DE" smtClean="0"/>
              <a:t>‹Nr.›</a:t>
            </a:fld>
            <a:endParaRPr lang="de-DE"/>
          </a:p>
        </p:txBody>
      </p:sp>
    </p:spTree>
    <p:extLst>
      <p:ext uri="{BB962C8B-B14F-4D97-AF65-F5344CB8AC3E}">
        <p14:creationId xmlns:p14="http://schemas.microsoft.com/office/powerpoint/2010/main" val="3153868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AC7816-F0E7-4FE6-8191-3EF49438DFD6}"/>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2F8C43BB-53E3-4A5F-9B8C-AA8D7682567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5D78D37C-9EBA-4D56-8E8E-B3A88E8617EC}"/>
              </a:ext>
            </a:extLst>
          </p:cNvPr>
          <p:cNvSpPr>
            <a:spLocks noGrp="1"/>
          </p:cNvSpPr>
          <p:nvPr>
            <p:ph type="dt" sz="half" idx="10"/>
          </p:nvPr>
        </p:nvSpPr>
        <p:spPr/>
        <p:txBody>
          <a:bodyPr/>
          <a:lstStyle/>
          <a:p>
            <a:fld id="{38C87BF9-6906-4AD3-9035-41AE08A83F0E}" type="datetimeFigureOut">
              <a:rPr lang="de-AT" smtClean="0"/>
              <a:t>28.11.2023</a:t>
            </a:fld>
            <a:endParaRPr lang="de-AT"/>
          </a:p>
        </p:txBody>
      </p:sp>
      <p:sp>
        <p:nvSpPr>
          <p:cNvPr id="5" name="Fußzeilenplatzhalter 4">
            <a:extLst>
              <a:ext uri="{FF2B5EF4-FFF2-40B4-BE49-F238E27FC236}">
                <a16:creationId xmlns:a16="http://schemas.microsoft.com/office/drawing/2014/main" id="{1085AE24-B0EE-4A7A-871A-26561FCCACCB}"/>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FF19B59A-87A1-4779-84E1-4CA0F60E1F35}"/>
              </a:ext>
            </a:extLst>
          </p:cNvPr>
          <p:cNvSpPr>
            <a:spLocks noGrp="1"/>
          </p:cNvSpPr>
          <p:nvPr>
            <p:ph type="sldNum" sz="quarter" idx="12"/>
          </p:nvPr>
        </p:nvSpPr>
        <p:spPr/>
        <p:txBody>
          <a:bodyPr/>
          <a:lstStyle/>
          <a:p>
            <a:fld id="{9BB13329-DFFC-4A8C-AA1E-BAA21AB9A9BE}" type="slidenum">
              <a:rPr lang="de-AT" smtClean="0"/>
              <a:t>‹Nr.›</a:t>
            </a:fld>
            <a:endParaRPr lang="de-AT"/>
          </a:p>
        </p:txBody>
      </p:sp>
    </p:spTree>
    <p:extLst>
      <p:ext uri="{BB962C8B-B14F-4D97-AF65-F5344CB8AC3E}">
        <p14:creationId xmlns:p14="http://schemas.microsoft.com/office/powerpoint/2010/main" val="41059241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69211C-95A1-22F1-BDFD-DF2608CAC201}"/>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A817DDC-2562-301D-1584-CF12D71013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DD0ACEE6-5DF7-3CA4-ED58-3E74DA715B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E320ADC-4ECF-0CBB-5D2A-96EB34632868}"/>
              </a:ext>
            </a:extLst>
          </p:cNvPr>
          <p:cNvSpPr>
            <a:spLocks noGrp="1"/>
          </p:cNvSpPr>
          <p:nvPr>
            <p:ph type="dt" sz="half" idx="10"/>
          </p:nvPr>
        </p:nvSpPr>
        <p:spPr/>
        <p:txBody>
          <a:bodyPr/>
          <a:lstStyle/>
          <a:p>
            <a:fld id="{01C42D65-AC12-4DEA-993C-802B0EFD8729}" type="datetimeFigureOut">
              <a:rPr lang="de-DE" smtClean="0"/>
              <a:t>28.11.2023</a:t>
            </a:fld>
            <a:endParaRPr lang="de-DE"/>
          </a:p>
        </p:txBody>
      </p:sp>
      <p:sp>
        <p:nvSpPr>
          <p:cNvPr id="6" name="Fußzeilenplatzhalter 5">
            <a:extLst>
              <a:ext uri="{FF2B5EF4-FFF2-40B4-BE49-F238E27FC236}">
                <a16:creationId xmlns:a16="http://schemas.microsoft.com/office/drawing/2014/main" id="{B1EF2151-C3B8-3C6A-9984-4286FF18CE5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3668CD5-96A9-FFCE-DE78-8F22D3F6E16F}"/>
              </a:ext>
            </a:extLst>
          </p:cNvPr>
          <p:cNvSpPr>
            <a:spLocks noGrp="1"/>
          </p:cNvSpPr>
          <p:nvPr>
            <p:ph type="sldNum" sz="quarter" idx="12"/>
          </p:nvPr>
        </p:nvSpPr>
        <p:spPr/>
        <p:txBody>
          <a:bodyPr/>
          <a:lstStyle/>
          <a:p>
            <a:fld id="{6D019882-DBC5-48AB-AAEB-BAB3C3FE51AD}" type="slidenum">
              <a:rPr lang="de-DE" smtClean="0"/>
              <a:t>‹Nr.›</a:t>
            </a:fld>
            <a:endParaRPr lang="de-DE"/>
          </a:p>
        </p:txBody>
      </p:sp>
    </p:spTree>
    <p:extLst>
      <p:ext uri="{BB962C8B-B14F-4D97-AF65-F5344CB8AC3E}">
        <p14:creationId xmlns:p14="http://schemas.microsoft.com/office/powerpoint/2010/main" val="18780645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484A4F-AF7B-4A72-A1C6-F0A9CFD60A51}"/>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3AA5D1CD-AA45-70A1-2ED8-A445B8FC080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3346535-3261-8DC1-1947-B078B0E6CD8A}"/>
              </a:ext>
            </a:extLst>
          </p:cNvPr>
          <p:cNvSpPr>
            <a:spLocks noGrp="1"/>
          </p:cNvSpPr>
          <p:nvPr>
            <p:ph type="dt" sz="half" idx="10"/>
          </p:nvPr>
        </p:nvSpPr>
        <p:spPr/>
        <p:txBody>
          <a:bodyPr/>
          <a:lstStyle/>
          <a:p>
            <a:fld id="{01C42D65-AC12-4DEA-993C-802B0EFD8729}" type="datetimeFigureOut">
              <a:rPr lang="de-DE" smtClean="0"/>
              <a:t>28.11.2023</a:t>
            </a:fld>
            <a:endParaRPr lang="de-DE"/>
          </a:p>
        </p:txBody>
      </p:sp>
      <p:sp>
        <p:nvSpPr>
          <p:cNvPr id="5" name="Fußzeilenplatzhalter 4">
            <a:extLst>
              <a:ext uri="{FF2B5EF4-FFF2-40B4-BE49-F238E27FC236}">
                <a16:creationId xmlns:a16="http://schemas.microsoft.com/office/drawing/2014/main" id="{C383E7AF-D0CD-CD75-4E08-FC471226A82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BF27DD7-B5A7-F27E-B814-5FB14D1CB633}"/>
              </a:ext>
            </a:extLst>
          </p:cNvPr>
          <p:cNvSpPr>
            <a:spLocks noGrp="1"/>
          </p:cNvSpPr>
          <p:nvPr>
            <p:ph type="sldNum" sz="quarter" idx="12"/>
          </p:nvPr>
        </p:nvSpPr>
        <p:spPr/>
        <p:txBody>
          <a:bodyPr/>
          <a:lstStyle/>
          <a:p>
            <a:fld id="{6D019882-DBC5-48AB-AAEB-BAB3C3FE51AD}" type="slidenum">
              <a:rPr lang="de-DE" smtClean="0"/>
              <a:t>‹Nr.›</a:t>
            </a:fld>
            <a:endParaRPr lang="de-DE"/>
          </a:p>
        </p:txBody>
      </p:sp>
    </p:spTree>
    <p:extLst>
      <p:ext uri="{BB962C8B-B14F-4D97-AF65-F5344CB8AC3E}">
        <p14:creationId xmlns:p14="http://schemas.microsoft.com/office/powerpoint/2010/main" val="14959004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F438F72B-14F9-0728-6A10-355A3FB7ECB3}"/>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D14DEF5E-93DE-EA6C-21FC-3DFD117F3385}"/>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A9254AA-8199-E894-2F02-F81F7426245C}"/>
              </a:ext>
            </a:extLst>
          </p:cNvPr>
          <p:cNvSpPr>
            <a:spLocks noGrp="1"/>
          </p:cNvSpPr>
          <p:nvPr>
            <p:ph type="dt" sz="half" idx="10"/>
          </p:nvPr>
        </p:nvSpPr>
        <p:spPr/>
        <p:txBody>
          <a:bodyPr/>
          <a:lstStyle/>
          <a:p>
            <a:fld id="{01C42D65-AC12-4DEA-993C-802B0EFD8729}" type="datetimeFigureOut">
              <a:rPr lang="de-DE" smtClean="0"/>
              <a:t>28.11.2023</a:t>
            </a:fld>
            <a:endParaRPr lang="de-DE"/>
          </a:p>
        </p:txBody>
      </p:sp>
      <p:sp>
        <p:nvSpPr>
          <p:cNvPr id="5" name="Fußzeilenplatzhalter 4">
            <a:extLst>
              <a:ext uri="{FF2B5EF4-FFF2-40B4-BE49-F238E27FC236}">
                <a16:creationId xmlns:a16="http://schemas.microsoft.com/office/drawing/2014/main" id="{571932DD-B7FA-DB58-6C5A-17E3D04DD28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CA0AC6B-2985-A2B1-C0C2-943567ED5E04}"/>
              </a:ext>
            </a:extLst>
          </p:cNvPr>
          <p:cNvSpPr>
            <a:spLocks noGrp="1"/>
          </p:cNvSpPr>
          <p:nvPr>
            <p:ph type="sldNum" sz="quarter" idx="12"/>
          </p:nvPr>
        </p:nvSpPr>
        <p:spPr/>
        <p:txBody>
          <a:bodyPr/>
          <a:lstStyle/>
          <a:p>
            <a:fld id="{6D019882-DBC5-48AB-AAEB-BAB3C3FE51AD}" type="slidenum">
              <a:rPr lang="de-DE" smtClean="0"/>
              <a:t>‹Nr.›</a:t>
            </a:fld>
            <a:endParaRPr lang="de-DE"/>
          </a:p>
        </p:txBody>
      </p:sp>
    </p:spTree>
    <p:extLst>
      <p:ext uri="{BB962C8B-B14F-4D97-AF65-F5344CB8AC3E}">
        <p14:creationId xmlns:p14="http://schemas.microsoft.com/office/powerpoint/2010/main" val="292105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A3FA30-9AF4-4763-AF9E-01F27183BB7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AT"/>
          </a:p>
        </p:txBody>
      </p:sp>
      <p:sp>
        <p:nvSpPr>
          <p:cNvPr id="3" name="Textplatzhalter 2">
            <a:extLst>
              <a:ext uri="{FF2B5EF4-FFF2-40B4-BE49-F238E27FC236}">
                <a16:creationId xmlns:a16="http://schemas.microsoft.com/office/drawing/2014/main" id="{5F823AD2-8B1B-4E2C-89CC-2F349DF3E1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1F953BF-E67B-4AE2-8A99-70AEEA728E42}"/>
              </a:ext>
            </a:extLst>
          </p:cNvPr>
          <p:cNvSpPr>
            <a:spLocks noGrp="1"/>
          </p:cNvSpPr>
          <p:nvPr>
            <p:ph type="dt" sz="half" idx="10"/>
          </p:nvPr>
        </p:nvSpPr>
        <p:spPr/>
        <p:txBody>
          <a:bodyPr/>
          <a:lstStyle/>
          <a:p>
            <a:fld id="{38C87BF9-6906-4AD3-9035-41AE08A83F0E}" type="datetimeFigureOut">
              <a:rPr lang="de-AT" smtClean="0"/>
              <a:t>28.11.2023</a:t>
            </a:fld>
            <a:endParaRPr lang="de-AT"/>
          </a:p>
        </p:txBody>
      </p:sp>
      <p:sp>
        <p:nvSpPr>
          <p:cNvPr id="5" name="Fußzeilenplatzhalter 4">
            <a:extLst>
              <a:ext uri="{FF2B5EF4-FFF2-40B4-BE49-F238E27FC236}">
                <a16:creationId xmlns:a16="http://schemas.microsoft.com/office/drawing/2014/main" id="{684D507F-7400-4B8A-8D92-FFC42765AE9A}"/>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F69FBB70-7F06-481F-B732-E4E799F1B97B}"/>
              </a:ext>
            </a:extLst>
          </p:cNvPr>
          <p:cNvSpPr>
            <a:spLocks noGrp="1"/>
          </p:cNvSpPr>
          <p:nvPr>
            <p:ph type="sldNum" sz="quarter" idx="12"/>
          </p:nvPr>
        </p:nvSpPr>
        <p:spPr/>
        <p:txBody>
          <a:bodyPr/>
          <a:lstStyle/>
          <a:p>
            <a:fld id="{9BB13329-DFFC-4A8C-AA1E-BAA21AB9A9BE}" type="slidenum">
              <a:rPr lang="de-AT" smtClean="0"/>
              <a:t>‹Nr.›</a:t>
            </a:fld>
            <a:endParaRPr lang="de-AT"/>
          </a:p>
        </p:txBody>
      </p:sp>
    </p:spTree>
    <p:extLst>
      <p:ext uri="{BB962C8B-B14F-4D97-AF65-F5344CB8AC3E}">
        <p14:creationId xmlns:p14="http://schemas.microsoft.com/office/powerpoint/2010/main" val="1563950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45CFB5-F7DD-4A17-95D2-B66CD52783F1}"/>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7BE37CB8-7317-4888-86BB-3A6F14C21F00}"/>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a:extLst>
              <a:ext uri="{FF2B5EF4-FFF2-40B4-BE49-F238E27FC236}">
                <a16:creationId xmlns:a16="http://schemas.microsoft.com/office/drawing/2014/main" id="{10D6B9C8-5064-408F-A4D3-502DBA98DF58}"/>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a:extLst>
              <a:ext uri="{FF2B5EF4-FFF2-40B4-BE49-F238E27FC236}">
                <a16:creationId xmlns:a16="http://schemas.microsoft.com/office/drawing/2014/main" id="{E4D27077-CCB1-46B1-BF7F-F80667D41292}"/>
              </a:ext>
            </a:extLst>
          </p:cNvPr>
          <p:cNvSpPr>
            <a:spLocks noGrp="1"/>
          </p:cNvSpPr>
          <p:nvPr>
            <p:ph type="dt" sz="half" idx="10"/>
          </p:nvPr>
        </p:nvSpPr>
        <p:spPr/>
        <p:txBody>
          <a:bodyPr/>
          <a:lstStyle/>
          <a:p>
            <a:fld id="{38C87BF9-6906-4AD3-9035-41AE08A83F0E}" type="datetimeFigureOut">
              <a:rPr lang="de-AT" smtClean="0"/>
              <a:t>28.11.2023</a:t>
            </a:fld>
            <a:endParaRPr lang="de-AT"/>
          </a:p>
        </p:txBody>
      </p:sp>
      <p:sp>
        <p:nvSpPr>
          <p:cNvPr id="6" name="Fußzeilenplatzhalter 5">
            <a:extLst>
              <a:ext uri="{FF2B5EF4-FFF2-40B4-BE49-F238E27FC236}">
                <a16:creationId xmlns:a16="http://schemas.microsoft.com/office/drawing/2014/main" id="{D4A7AB43-6391-4808-83BF-19271A366ECC}"/>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30D8356E-97A1-40DA-9A27-B232EF6B8820}"/>
              </a:ext>
            </a:extLst>
          </p:cNvPr>
          <p:cNvSpPr>
            <a:spLocks noGrp="1"/>
          </p:cNvSpPr>
          <p:nvPr>
            <p:ph type="sldNum" sz="quarter" idx="12"/>
          </p:nvPr>
        </p:nvSpPr>
        <p:spPr/>
        <p:txBody>
          <a:bodyPr/>
          <a:lstStyle/>
          <a:p>
            <a:fld id="{9BB13329-DFFC-4A8C-AA1E-BAA21AB9A9BE}" type="slidenum">
              <a:rPr lang="de-AT" smtClean="0"/>
              <a:t>‹Nr.›</a:t>
            </a:fld>
            <a:endParaRPr lang="de-AT"/>
          </a:p>
        </p:txBody>
      </p:sp>
    </p:spTree>
    <p:extLst>
      <p:ext uri="{BB962C8B-B14F-4D97-AF65-F5344CB8AC3E}">
        <p14:creationId xmlns:p14="http://schemas.microsoft.com/office/powerpoint/2010/main" val="1384241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02AA7B-BA5F-4BE3-A162-0D8C40F1656D}"/>
              </a:ext>
            </a:extLst>
          </p:cNvPr>
          <p:cNvSpPr>
            <a:spLocks noGrp="1"/>
          </p:cNvSpPr>
          <p:nvPr>
            <p:ph type="title"/>
          </p:nvPr>
        </p:nvSpPr>
        <p:spPr>
          <a:xfrm>
            <a:off x="839788" y="365125"/>
            <a:ext cx="10515600" cy="1325563"/>
          </a:xfrm>
        </p:spPr>
        <p:txBody>
          <a:bodyPr/>
          <a:lstStyle/>
          <a:p>
            <a:r>
              <a:rPr lang="de-DE"/>
              <a:t>Mastertitelformat bearbeiten</a:t>
            </a:r>
            <a:endParaRPr lang="de-AT"/>
          </a:p>
        </p:txBody>
      </p:sp>
      <p:sp>
        <p:nvSpPr>
          <p:cNvPr id="3" name="Textplatzhalter 2">
            <a:extLst>
              <a:ext uri="{FF2B5EF4-FFF2-40B4-BE49-F238E27FC236}">
                <a16:creationId xmlns:a16="http://schemas.microsoft.com/office/drawing/2014/main" id="{B3344AF6-BA03-4749-8D7E-F8257499AF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4288FE76-D115-49C1-AA4F-03C77EB06008}"/>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a:extLst>
              <a:ext uri="{FF2B5EF4-FFF2-40B4-BE49-F238E27FC236}">
                <a16:creationId xmlns:a16="http://schemas.microsoft.com/office/drawing/2014/main" id="{71C413FD-9CC2-4A91-862E-3681A9A4AC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113182C0-4983-41E8-98D1-C4A2C605B33E}"/>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a:extLst>
              <a:ext uri="{FF2B5EF4-FFF2-40B4-BE49-F238E27FC236}">
                <a16:creationId xmlns:a16="http://schemas.microsoft.com/office/drawing/2014/main" id="{2735C35E-7195-4113-AC9D-65B68CE524E0}"/>
              </a:ext>
            </a:extLst>
          </p:cNvPr>
          <p:cNvSpPr>
            <a:spLocks noGrp="1"/>
          </p:cNvSpPr>
          <p:nvPr>
            <p:ph type="dt" sz="half" idx="10"/>
          </p:nvPr>
        </p:nvSpPr>
        <p:spPr/>
        <p:txBody>
          <a:bodyPr/>
          <a:lstStyle/>
          <a:p>
            <a:fld id="{38C87BF9-6906-4AD3-9035-41AE08A83F0E}" type="datetimeFigureOut">
              <a:rPr lang="de-AT" smtClean="0"/>
              <a:t>28.11.2023</a:t>
            </a:fld>
            <a:endParaRPr lang="de-AT"/>
          </a:p>
        </p:txBody>
      </p:sp>
      <p:sp>
        <p:nvSpPr>
          <p:cNvPr id="8" name="Fußzeilenplatzhalter 7">
            <a:extLst>
              <a:ext uri="{FF2B5EF4-FFF2-40B4-BE49-F238E27FC236}">
                <a16:creationId xmlns:a16="http://schemas.microsoft.com/office/drawing/2014/main" id="{27616297-8DF3-4267-8151-262A37C6DF5C}"/>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F76FC5F3-D65E-4E0D-AD7D-F2D54811B2B5}"/>
              </a:ext>
            </a:extLst>
          </p:cNvPr>
          <p:cNvSpPr>
            <a:spLocks noGrp="1"/>
          </p:cNvSpPr>
          <p:nvPr>
            <p:ph type="sldNum" sz="quarter" idx="12"/>
          </p:nvPr>
        </p:nvSpPr>
        <p:spPr/>
        <p:txBody>
          <a:bodyPr/>
          <a:lstStyle/>
          <a:p>
            <a:fld id="{9BB13329-DFFC-4A8C-AA1E-BAA21AB9A9BE}" type="slidenum">
              <a:rPr lang="de-AT" smtClean="0"/>
              <a:t>‹Nr.›</a:t>
            </a:fld>
            <a:endParaRPr lang="de-AT"/>
          </a:p>
        </p:txBody>
      </p:sp>
    </p:spTree>
    <p:extLst>
      <p:ext uri="{BB962C8B-B14F-4D97-AF65-F5344CB8AC3E}">
        <p14:creationId xmlns:p14="http://schemas.microsoft.com/office/powerpoint/2010/main" val="2668182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C45214-D53E-4280-AA50-8229A6F5B373}"/>
              </a:ext>
            </a:extLst>
          </p:cNvPr>
          <p:cNvSpPr>
            <a:spLocks noGrp="1"/>
          </p:cNvSpPr>
          <p:nvPr>
            <p:ph type="title"/>
          </p:nvPr>
        </p:nvSpPr>
        <p:spPr/>
        <p:txBody>
          <a:bodyPr/>
          <a:lstStyle/>
          <a:p>
            <a:r>
              <a:rPr lang="de-DE"/>
              <a:t>Mastertitelformat bearbeiten</a:t>
            </a:r>
            <a:endParaRPr lang="de-AT"/>
          </a:p>
        </p:txBody>
      </p:sp>
      <p:sp>
        <p:nvSpPr>
          <p:cNvPr id="3" name="Datumsplatzhalter 2">
            <a:extLst>
              <a:ext uri="{FF2B5EF4-FFF2-40B4-BE49-F238E27FC236}">
                <a16:creationId xmlns:a16="http://schemas.microsoft.com/office/drawing/2014/main" id="{164621BD-94AA-411E-9282-55E3F46D69C9}"/>
              </a:ext>
            </a:extLst>
          </p:cNvPr>
          <p:cNvSpPr>
            <a:spLocks noGrp="1"/>
          </p:cNvSpPr>
          <p:nvPr>
            <p:ph type="dt" sz="half" idx="10"/>
          </p:nvPr>
        </p:nvSpPr>
        <p:spPr/>
        <p:txBody>
          <a:bodyPr/>
          <a:lstStyle/>
          <a:p>
            <a:fld id="{38C87BF9-6906-4AD3-9035-41AE08A83F0E}" type="datetimeFigureOut">
              <a:rPr lang="de-AT" smtClean="0"/>
              <a:t>28.11.2023</a:t>
            </a:fld>
            <a:endParaRPr lang="de-AT"/>
          </a:p>
        </p:txBody>
      </p:sp>
      <p:sp>
        <p:nvSpPr>
          <p:cNvPr id="4" name="Fußzeilenplatzhalter 3">
            <a:extLst>
              <a:ext uri="{FF2B5EF4-FFF2-40B4-BE49-F238E27FC236}">
                <a16:creationId xmlns:a16="http://schemas.microsoft.com/office/drawing/2014/main" id="{9224AAFF-C8F3-4D1C-8DBC-C9B490F01DB3}"/>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CDD63769-8EBC-469A-BB20-4D029F323AC9}"/>
              </a:ext>
            </a:extLst>
          </p:cNvPr>
          <p:cNvSpPr>
            <a:spLocks noGrp="1"/>
          </p:cNvSpPr>
          <p:nvPr>
            <p:ph type="sldNum" sz="quarter" idx="12"/>
          </p:nvPr>
        </p:nvSpPr>
        <p:spPr/>
        <p:txBody>
          <a:bodyPr/>
          <a:lstStyle/>
          <a:p>
            <a:fld id="{9BB13329-DFFC-4A8C-AA1E-BAA21AB9A9BE}" type="slidenum">
              <a:rPr lang="de-AT" smtClean="0"/>
              <a:t>‹Nr.›</a:t>
            </a:fld>
            <a:endParaRPr lang="de-AT"/>
          </a:p>
        </p:txBody>
      </p:sp>
    </p:spTree>
    <p:extLst>
      <p:ext uri="{BB962C8B-B14F-4D97-AF65-F5344CB8AC3E}">
        <p14:creationId xmlns:p14="http://schemas.microsoft.com/office/powerpoint/2010/main" val="1860828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D916F2CE-8A71-4D49-B325-3D82E58AF65B}"/>
              </a:ext>
            </a:extLst>
          </p:cNvPr>
          <p:cNvSpPr>
            <a:spLocks noGrp="1"/>
          </p:cNvSpPr>
          <p:nvPr>
            <p:ph type="dt" sz="half" idx="10"/>
          </p:nvPr>
        </p:nvSpPr>
        <p:spPr/>
        <p:txBody>
          <a:bodyPr/>
          <a:lstStyle/>
          <a:p>
            <a:fld id="{38C87BF9-6906-4AD3-9035-41AE08A83F0E}" type="datetimeFigureOut">
              <a:rPr lang="de-AT" smtClean="0"/>
              <a:t>28.11.2023</a:t>
            </a:fld>
            <a:endParaRPr lang="de-AT"/>
          </a:p>
        </p:txBody>
      </p:sp>
      <p:sp>
        <p:nvSpPr>
          <p:cNvPr id="3" name="Fußzeilenplatzhalter 2">
            <a:extLst>
              <a:ext uri="{FF2B5EF4-FFF2-40B4-BE49-F238E27FC236}">
                <a16:creationId xmlns:a16="http://schemas.microsoft.com/office/drawing/2014/main" id="{35196AD8-2EC4-4FBA-9008-3CE7D76D3D80}"/>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ECBE3D39-A2E8-4F0B-BABD-12B583886D02}"/>
              </a:ext>
            </a:extLst>
          </p:cNvPr>
          <p:cNvSpPr>
            <a:spLocks noGrp="1"/>
          </p:cNvSpPr>
          <p:nvPr>
            <p:ph type="sldNum" sz="quarter" idx="12"/>
          </p:nvPr>
        </p:nvSpPr>
        <p:spPr/>
        <p:txBody>
          <a:bodyPr/>
          <a:lstStyle/>
          <a:p>
            <a:fld id="{9BB13329-DFFC-4A8C-AA1E-BAA21AB9A9BE}" type="slidenum">
              <a:rPr lang="de-AT" smtClean="0"/>
              <a:t>‹Nr.›</a:t>
            </a:fld>
            <a:endParaRPr lang="de-AT"/>
          </a:p>
        </p:txBody>
      </p:sp>
    </p:spTree>
    <p:extLst>
      <p:ext uri="{BB962C8B-B14F-4D97-AF65-F5344CB8AC3E}">
        <p14:creationId xmlns:p14="http://schemas.microsoft.com/office/powerpoint/2010/main" val="3760758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341EFC-F438-4978-9BC9-CF9E2790365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Inhaltsplatzhalter 2">
            <a:extLst>
              <a:ext uri="{FF2B5EF4-FFF2-40B4-BE49-F238E27FC236}">
                <a16:creationId xmlns:a16="http://schemas.microsoft.com/office/drawing/2014/main" id="{898FF9D4-7E54-4B92-8CA8-2B55E45C30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a:extLst>
              <a:ext uri="{FF2B5EF4-FFF2-40B4-BE49-F238E27FC236}">
                <a16:creationId xmlns:a16="http://schemas.microsoft.com/office/drawing/2014/main" id="{2703B7CD-9E88-43FE-A768-A229B5F91A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5DE6CA4-5190-4AAE-B64B-0D30BF9E36BD}"/>
              </a:ext>
            </a:extLst>
          </p:cNvPr>
          <p:cNvSpPr>
            <a:spLocks noGrp="1"/>
          </p:cNvSpPr>
          <p:nvPr>
            <p:ph type="dt" sz="half" idx="10"/>
          </p:nvPr>
        </p:nvSpPr>
        <p:spPr/>
        <p:txBody>
          <a:bodyPr/>
          <a:lstStyle/>
          <a:p>
            <a:fld id="{38C87BF9-6906-4AD3-9035-41AE08A83F0E}" type="datetimeFigureOut">
              <a:rPr lang="de-AT" smtClean="0"/>
              <a:t>28.11.2023</a:t>
            </a:fld>
            <a:endParaRPr lang="de-AT"/>
          </a:p>
        </p:txBody>
      </p:sp>
      <p:sp>
        <p:nvSpPr>
          <p:cNvPr id="6" name="Fußzeilenplatzhalter 5">
            <a:extLst>
              <a:ext uri="{FF2B5EF4-FFF2-40B4-BE49-F238E27FC236}">
                <a16:creationId xmlns:a16="http://schemas.microsoft.com/office/drawing/2014/main" id="{13150225-E639-42F3-A4A0-5820A78DDBC1}"/>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B68C44E1-2F80-4D99-B7B5-66206EFFBEDE}"/>
              </a:ext>
            </a:extLst>
          </p:cNvPr>
          <p:cNvSpPr>
            <a:spLocks noGrp="1"/>
          </p:cNvSpPr>
          <p:nvPr>
            <p:ph type="sldNum" sz="quarter" idx="12"/>
          </p:nvPr>
        </p:nvSpPr>
        <p:spPr/>
        <p:txBody>
          <a:bodyPr/>
          <a:lstStyle/>
          <a:p>
            <a:fld id="{9BB13329-DFFC-4A8C-AA1E-BAA21AB9A9BE}" type="slidenum">
              <a:rPr lang="de-AT" smtClean="0"/>
              <a:t>‹Nr.›</a:t>
            </a:fld>
            <a:endParaRPr lang="de-AT"/>
          </a:p>
        </p:txBody>
      </p:sp>
    </p:spTree>
    <p:extLst>
      <p:ext uri="{BB962C8B-B14F-4D97-AF65-F5344CB8AC3E}">
        <p14:creationId xmlns:p14="http://schemas.microsoft.com/office/powerpoint/2010/main" val="1247158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291967-271B-4B91-87BF-CB308374C29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Bildplatzhalter 2">
            <a:extLst>
              <a:ext uri="{FF2B5EF4-FFF2-40B4-BE49-F238E27FC236}">
                <a16:creationId xmlns:a16="http://schemas.microsoft.com/office/drawing/2014/main" id="{5C8746A0-31AF-488C-A824-59DBA155B1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a:extLst>
              <a:ext uri="{FF2B5EF4-FFF2-40B4-BE49-F238E27FC236}">
                <a16:creationId xmlns:a16="http://schemas.microsoft.com/office/drawing/2014/main" id="{64347A82-5E9C-47DA-876A-EBED4D9BBB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FF814103-A6D4-4977-85FE-81259685772C}"/>
              </a:ext>
            </a:extLst>
          </p:cNvPr>
          <p:cNvSpPr>
            <a:spLocks noGrp="1"/>
          </p:cNvSpPr>
          <p:nvPr>
            <p:ph type="dt" sz="half" idx="10"/>
          </p:nvPr>
        </p:nvSpPr>
        <p:spPr/>
        <p:txBody>
          <a:bodyPr/>
          <a:lstStyle/>
          <a:p>
            <a:fld id="{38C87BF9-6906-4AD3-9035-41AE08A83F0E}" type="datetimeFigureOut">
              <a:rPr lang="de-AT" smtClean="0"/>
              <a:t>28.11.2023</a:t>
            </a:fld>
            <a:endParaRPr lang="de-AT"/>
          </a:p>
        </p:txBody>
      </p:sp>
      <p:sp>
        <p:nvSpPr>
          <p:cNvPr id="6" name="Fußzeilenplatzhalter 5">
            <a:extLst>
              <a:ext uri="{FF2B5EF4-FFF2-40B4-BE49-F238E27FC236}">
                <a16:creationId xmlns:a16="http://schemas.microsoft.com/office/drawing/2014/main" id="{D80C2C0D-9AED-48F7-A0A1-801D471F857E}"/>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FA90117A-1EAE-4959-8C56-356E37AEAFE3}"/>
              </a:ext>
            </a:extLst>
          </p:cNvPr>
          <p:cNvSpPr>
            <a:spLocks noGrp="1"/>
          </p:cNvSpPr>
          <p:nvPr>
            <p:ph type="sldNum" sz="quarter" idx="12"/>
          </p:nvPr>
        </p:nvSpPr>
        <p:spPr/>
        <p:txBody>
          <a:bodyPr/>
          <a:lstStyle/>
          <a:p>
            <a:fld id="{9BB13329-DFFC-4A8C-AA1E-BAA21AB9A9BE}" type="slidenum">
              <a:rPr lang="de-AT" smtClean="0"/>
              <a:t>‹Nr.›</a:t>
            </a:fld>
            <a:endParaRPr lang="de-AT"/>
          </a:p>
        </p:txBody>
      </p:sp>
    </p:spTree>
    <p:extLst>
      <p:ext uri="{BB962C8B-B14F-4D97-AF65-F5344CB8AC3E}">
        <p14:creationId xmlns:p14="http://schemas.microsoft.com/office/powerpoint/2010/main" val="601471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8109A1A1-1E25-4D46-80E2-32FC5510D3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B16F270F-3189-4E66-88B2-A85787883E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66B7D60C-898A-4265-AF0D-743B5ED96D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C87BF9-6906-4AD3-9035-41AE08A83F0E}" type="datetimeFigureOut">
              <a:rPr lang="de-AT" smtClean="0"/>
              <a:t>28.11.2023</a:t>
            </a:fld>
            <a:endParaRPr lang="de-AT"/>
          </a:p>
        </p:txBody>
      </p:sp>
      <p:sp>
        <p:nvSpPr>
          <p:cNvPr id="5" name="Fußzeilenplatzhalter 4">
            <a:extLst>
              <a:ext uri="{FF2B5EF4-FFF2-40B4-BE49-F238E27FC236}">
                <a16:creationId xmlns:a16="http://schemas.microsoft.com/office/drawing/2014/main" id="{E23C318F-7A12-4A0A-B473-B8C3C92BFE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a:extLst>
              <a:ext uri="{FF2B5EF4-FFF2-40B4-BE49-F238E27FC236}">
                <a16:creationId xmlns:a16="http://schemas.microsoft.com/office/drawing/2014/main" id="{B85A537E-7C8B-47BE-9B6E-FA38C45F58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B13329-DFFC-4A8C-AA1E-BAA21AB9A9BE}" type="slidenum">
              <a:rPr lang="de-AT" smtClean="0"/>
              <a:t>‹Nr.›</a:t>
            </a:fld>
            <a:endParaRPr lang="de-AT"/>
          </a:p>
        </p:txBody>
      </p:sp>
    </p:spTree>
    <p:extLst>
      <p:ext uri="{BB962C8B-B14F-4D97-AF65-F5344CB8AC3E}">
        <p14:creationId xmlns:p14="http://schemas.microsoft.com/office/powerpoint/2010/main" val="2964177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7F89A39A-6692-DA3F-E6A1-EC2E52E6F3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87A8D4F-4CA1-718A-CC5D-5862FC52CA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8E367C3-A5D3-7A9D-F620-1AABBBAD36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42D65-AC12-4DEA-993C-802B0EFD8729}" type="datetimeFigureOut">
              <a:rPr lang="de-DE" smtClean="0"/>
              <a:t>28.11.2023</a:t>
            </a:fld>
            <a:endParaRPr lang="de-DE"/>
          </a:p>
        </p:txBody>
      </p:sp>
      <p:sp>
        <p:nvSpPr>
          <p:cNvPr id="5" name="Fußzeilenplatzhalter 4">
            <a:extLst>
              <a:ext uri="{FF2B5EF4-FFF2-40B4-BE49-F238E27FC236}">
                <a16:creationId xmlns:a16="http://schemas.microsoft.com/office/drawing/2014/main" id="{81F0DD34-5F9D-9ADE-2CEC-052B9FA9A7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4967C160-6118-099C-6F30-24D3E36AE7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019882-DBC5-48AB-AAEB-BAB3C3FE51AD}" type="slidenum">
              <a:rPr lang="de-DE" smtClean="0"/>
              <a:t>‹Nr.›</a:t>
            </a:fld>
            <a:endParaRPr lang="de-DE"/>
          </a:p>
        </p:txBody>
      </p:sp>
    </p:spTree>
    <p:extLst>
      <p:ext uri="{BB962C8B-B14F-4D97-AF65-F5344CB8AC3E}">
        <p14:creationId xmlns:p14="http://schemas.microsoft.com/office/powerpoint/2010/main" val="37215113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hyperlink" Target="https://creativecommons.org/licenses/by-sa/4.0/legalcode.de"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chefkoch.de/forum/2,37,448447/Laugengebaeck-Natronlauge.html"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hyperlink" Target="https://www.chefkoch.de/forum/2,37,448447/Laugengebaeck-Natronlauge.html"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196A8836-FE86-7868-5BD4-A224B08D8EBE}"/>
              </a:ext>
            </a:extLst>
          </p:cNvPr>
          <p:cNvSpPr/>
          <p:nvPr/>
        </p:nvSpPr>
        <p:spPr>
          <a:xfrm>
            <a:off x="0" y="0"/>
            <a:ext cx="7907867" cy="1517650"/>
          </a:xfrm>
          <a:prstGeom prst="rect">
            <a:avLst/>
          </a:prstGeom>
          <a:solidFill>
            <a:srgbClr val="0099CC"/>
          </a:solidFill>
          <a:ln w="57150">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3600" b="0" i="0" u="none" strike="noStrike" kern="1200" cap="none" spc="0" normalizeH="0" baseline="0" noProof="0" dirty="0">
                <a:ln>
                  <a:noFill/>
                </a:ln>
                <a:solidFill>
                  <a:prstClr val="white"/>
                </a:solidFill>
                <a:effectLst/>
                <a:uLnTx/>
                <a:uFillTx/>
                <a:latin typeface="Heebo Light" panose="00000400000000000000" pitchFamily="2" charset="-79"/>
                <a:ea typeface="Calibri" panose="020F0502020204030204" pitchFamily="34" charset="0"/>
                <a:cs typeface="Heebo Light" panose="00000400000000000000" pitchFamily="2" charset="-79"/>
              </a:rPr>
              <a:t>Natronlauge</a:t>
            </a:r>
            <a:endParaRPr kumimoji="0" lang="de-DE" sz="3600" b="0" i="0" u="none" strike="noStrike" kern="1200" cap="none" spc="0" normalizeH="0" baseline="0" noProof="0" dirty="0">
              <a:ln>
                <a:noFill/>
              </a:ln>
              <a:solidFill>
                <a:prstClr val="white"/>
              </a:solidFill>
              <a:effectLst/>
              <a:uLnTx/>
              <a:uFillTx/>
              <a:latin typeface="Heebo Light" panose="00000400000000000000" pitchFamily="2" charset="-79"/>
              <a:ea typeface="+mn-ea"/>
              <a:cs typeface="Heebo Light" panose="00000400000000000000" pitchFamily="2" charset="-79"/>
            </a:endParaRPr>
          </a:p>
        </p:txBody>
      </p:sp>
      <p:pic>
        <p:nvPicPr>
          <p:cNvPr id="7" name="Grafik 6" descr="Ein Bild, das Logo, Schrift, Grafiken, Symbol enthält.&#10;&#10;Automatisch generierte Beschreibung">
            <a:extLst>
              <a:ext uri="{FF2B5EF4-FFF2-40B4-BE49-F238E27FC236}">
                <a16:creationId xmlns:a16="http://schemas.microsoft.com/office/drawing/2014/main" id="{76BCC29A-A477-5801-F4A1-100F9D9911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90860" y="38433"/>
            <a:ext cx="3197722" cy="2526061"/>
          </a:xfrm>
          <a:prstGeom prst="rect">
            <a:avLst/>
          </a:prstGeom>
        </p:spPr>
      </p:pic>
      <p:sp>
        <p:nvSpPr>
          <p:cNvPr id="11" name="Rechteck 10">
            <a:extLst>
              <a:ext uri="{FF2B5EF4-FFF2-40B4-BE49-F238E27FC236}">
                <a16:creationId xmlns:a16="http://schemas.microsoft.com/office/drawing/2014/main" id="{FF7896D5-1631-10C4-6D5E-1F341F279BC6}"/>
              </a:ext>
            </a:extLst>
          </p:cNvPr>
          <p:cNvSpPr/>
          <p:nvPr/>
        </p:nvSpPr>
        <p:spPr>
          <a:xfrm>
            <a:off x="0" y="1517650"/>
            <a:ext cx="7907867" cy="121814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24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t>Informationen für eine Gefahrenabschätzung von Natronlauge sammeln </a:t>
            </a:r>
            <a:r>
              <a:rPr kumimoji="0" lang="de-DE" sz="2400" b="0" i="0" u="none" strike="noStrike" kern="1200" cap="none" spc="0" normalizeH="0" baseline="0" noProof="0">
                <a:ln>
                  <a:noFill/>
                </a:ln>
                <a:solidFill>
                  <a:prstClr val="black"/>
                </a:solidFill>
                <a:effectLst/>
                <a:uLnTx/>
                <a:uFillTx/>
                <a:latin typeface="Heebo Light" panose="00000400000000000000" pitchFamily="2" charset="-79"/>
                <a:ea typeface="+mn-ea"/>
                <a:cs typeface="Heebo Light" panose="00000400000000000000" pitchFamily="2" charset="-79"/>
              </a:rPr>
              <a:t>und diskutieren</a:t>
            </a:r>
            <a:endParaRPr kumimoji="0" lang="de-DE" sz="24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endParaRPr>
          </a:p>
        </p:txBody>
      </p:sp>
      <p:sp>
        <p:nvSpPr>
          <p:cNvPr id="12" name="Rechteck 11">
            <a:extLst>
              <a:ext uri="{FF2B5EF4-FFF2-40B4-BE49-F238E27FC236}">
                <a16:creationId xmlns:a16="http://schemas.microsoft.com/office/drawing/2014/main" id="{EB8ACEA1-7C5C-5B16-904F-50921DBFAE65}"/>
              </a:ext>
            </a:extLst>
          </p:cNvPr>
          <p:cNvSpPr/>
          <p:nvPr/>
        </p:nvSpPr>
        <p:spPr>
          <a:xfrm>
            <a:off x="0" y="2735791"/>
            <a:ext cx="7907867" cy="138641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6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t>© Philipp </a:t>
            </a:r>
            <a:r>
              <a:rPr kumimoji="0" lang="de-DE" sz="1600" b="0" i="0" u="none" strike="noStrike" kern="1200" cap="none" spc="0" normalizeH="0" baseline="0" noProof="0" dirty="0" err="1">
                <a:ln>
                  <a:noFill/>
                </a:ln>
                <a:solidFill>
                  <a:prstClr val="black"/>
                </a:solidFill>
                <a:effectLst/>
                <a:uLnTx/>
                <a:uFillTx/>
                <a:latin typeface="Heebo Light" panose="00000400000000000000" pitchFamily="2" charset="-79"/>
                <a:ea typeface="+mn-ea"/>
                <a:cs typeface="Heebo Light" panose="00000400000000000000" pitchFamily="2" charset="-79"/>
              </a:rPr>
              <a:t>Baschinger</a:t>
            </a:r>
            <a:r>
              <a:rPr kumimoji="0" lang="de-DE" sz="16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t>, Stefan Dolder, Anita </a:t>
            </a:r>
            <a:r>
              <a:rPr kumimoji="0" lang="de-DE" sz="1600" b="0" i="0" u="none" strike="noStrike" kern="1200" cap="none" spc="0" normalizeH="0" baseline="0" noProof="0" dirty="0" err="1">
                <a:ln>
                  <a:noFill/>
                </a:ln>
                <a:solidFill>
                  <a:prstClr val="black"/>
                </a:solidFill>
                <a:effectLst/>
                <a:uLnTx/>
                <a:uFillTx/>
                <a:latin typeface="Heebo Light" panose="00000400000000000000" pitchFamily="2" charset="-79"/>
                <a:ea typeface="+mn-ea"/>
                <a:cs typeface="Heebo Light" panose="00000400000000000000" pitchFamily="2" charset="-79"/>
              </a:rPr>
              <a:t>Früchtl</a:t>
            </a:r>
            <a:r>
              <a:rPr kumimoji="0" lang="de-DE" sz="16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t>, </a:t>
            </a:r>
            <a:br>
              <a:rPr kumimoji="0" lang="de-DE" sz="16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br>
            <a:r>
              <a:rPr kumimoji="0" lang="de-DE" sz="16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t>Waltraud </a:t>
            </a:r>
            <a:r>
              <a:rPr kumimoji="0" lang="de-DE" sz="1600" b="0" i="0" u="none" strike="noStrike" kern="1200" cap="none" spc="0" normalizeH="0" baseline="0" noProof="0" dirty="0" err="1">
                <a:ln>
                  <a:noFill/>
                </a:ln>
                <a:solidFill>
                  <a:prstClr val="black"/>
                </a:solidFill>
                <a:effectLst/>
                <a:uLnTx/>
                <a:uFillTx/>
                <a:latin typeface="Heebo Light" panose="00000400000000000000" pitchFamily="2" charset="-79"/>
                <a:ea typeface="+mn-ea"/>
                <a:cs typeface="Heebo Light" panose="00000400000000000000" pitchFamily="2" charset="-79"/>
              </a:rPr>
              <a:t>Habelitz-Tkotz</a:t>
            </a:r>
            <a:r>
              <a:rPr kumimoji="0" lang="de-DE" sz="16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t>, Anja </a:t>
            </a:r>
            <a:r>
              <a:rPr kumimoji="0" lang="de-DE" sz="1600" b="0" i="0" u="none" strike="noStrike" kern="1200" cap="none" spc="0" normalizeH="0" baseline="0" noProof="0" dirty="0" err="1">
                <a:ln>
                  <a:noFill/>
                </a:ln>
                <a:solidFill>
                  <a:prstClr val="black"/>
                </a:solidFill>
                <a:effectLst/>
                <a:uLnTx/>
                <a:uFillTx/>
                <a:latin typeface="Heebo Light" panose="00000400000000000000" pitchFamily="2" charset="-79"/>
                <a:ea typeface="+mn-ea"/>
                <a:cs typeface="Heebo Light" panose="00000400000000000000" pitchFamily="2" charset="-79"/>
              </a:rPr>
              <a:t>Lembens</a:t>
            </a:r>
            <a:r>
              <a:rPr kumimoji="0" lang="de-DE" sz="16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t>, Adrian </a:t>
            </a:r>
            <a:r>
              <a:rPr kumimoji="0" lang="de-DE" sz="1600" b="0" i="0" u="none" strike="noStrike" kern="1200" cap="none" spc="0" normalizeH="0" baseline="0" noProof="0" dirty="0" err="1">
                <a:ln>
                  <a:noFill/>
                </a:ln>
                <a:solidFill>
                  <a:prstClr val="black"/>
                </a:solidFill>
                <a:effectLst/>
                <a:uLnTx/>
                <a:uFillTx/>
                <a:latin typeface="Heebo Light" panose="00000400000000000000" pitchFamily="2" charset="-79"/>
                <a:ea typeface="+mn-ea"/>
                <a:cs typeface="Heebo Light" panose="00000400000000000000" pitchFamily="2" charset="-79"/>
              </a:rPr>
              <a:t>Mettauer</a:t>
            </a:r>
            <a:r>
              <a:rPr kumimoji="0" lang="de-DE" sz="16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t>, Daniel Müller</a:t>
            </a:r>
          </a:p>
          <a:p>
            <a:pPr marL="0" marR="0" lvl="0" indent="0" algn="ctr" defTabSz="914400" rtl="0" eaLnBrk="1" fontAlgn="auto" latinLnBrk="0" hangingPunct="1">
              <a:lnSpc>
                <a:spcPct val="100000"/>
              </a:lnSpc>
              <a:spcBef>
                <a:spcPts val="1800"/>
              </a:spcBef>
              <a:spcAft>
                <a:spcPts val="0"/>
              </a:spcAft>
              <a:buClrTx/>
              <a:buSzTx/>
              <a:buFontTx/>
              <a:buNone/>
              <a:tabLst/>
              <a:defRPr/>
            </a:pPr>
            <a:r>
              <a:rPr kumimoji="0" lang="de-DE" sz="14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t>Inspiriert vom gesamten sensiMINT-Team</a:t>
            </a:r>
          </a:p>
        </p:txBody>
      </p:sp>
      <p:sp>
        <p:nvSpPr>
          <p:cNvPr id="13" name="Rechteck 12">
            <a:extLst>
              <a:ext uri="{FF2B5EF4-FFF2-40B4-BE49-F238E27FC236}">
                <a16:creationId xmlns:a16="http://schemas.microsoft.com/office/drawing/2014/main" id="{A94A7523-4DB7-750A-812D-25BC563C3532}"/>
              </a:ext>
            </a:extLst>
          </p:cNvPr>
          <p:cNvSpPr/>
          <p:nvPr/>
        </p:nvSpPr>
        <p:spPr>
          <a:xfrm>
            <a:off x="0" y="4252383"/>
            <a:ext cx="12192002" cy="1386417"/>
          </a:xfrm>
          <a:prstGeom prst="rect">
            <a:avLst/>
          </a:prstGeom>
          <a:solidFill>
            <a:srgbClr val="0099CC"/>
          </a:solidFill>
          <a:ln w="57150">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1800"/>
              </a:spcAft>
              <a:buClrTx/>
              <a:buSzTx/>
              <a:buFontTx/>
              <a:buNone/>
              <a:tabLst/>
              <a:defRPr/>
            </a:pPr>
            <a:r>
              <a:rPr kumimoji="0" lang="de-DE" sz="1600" b="0" i="0" u="none" strike="noStrike" kern="1200" cap="none" spc="0" normalizeH="0" baseline="0" noProof="0" dirty="0">
                <a:ln>
                  <a:noFill/>
                </a:ln>
                <a:solidFill>
                  <a:prstClr val="white"/>
                </a:solidFill>
                <a:effectLst/>
                <a:uLnTx/>
                <a:uFillTx/>
                <a:latin typeface="Heebo Light" panose="00000400000000000000" pitchFamily="2" charset="-79"/>
                <a:ea typeface="Calibri" panose="020F0502020204030204" pitchFamily="34" charset="0"/>
                <a:cs typeface="Heebo Light" panose="00000400000000000000" pitchFamily="2" charset="-79"/>
              </a:rPr>
              <a:t>Erasmus+-Projekt 2020-1-AT01-KA201-078144</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2000" b="0" i="0" u="none" strike="noStrike" kern="1200" cap="none" spc="0" normalizeH="0" baseline="0" noProof="0" dirty="0">
                <a:ln>
                  <a:noFill/>
                </a:ln>
                <a:solidFill>
                  <a:prstClr val="white"/>
                </a:solidFill>
                <a:effectLst/>
                <a:uLnTx/>
                <a:uFillTx/>
                <a:latin typeface="Heebo Light" panose="00000400000000000000" pitchFamily="2" charset="-79"/>
                <a:ea typeface="Calibri" panose="020F0502020204030204" pitchFamily="34" charset="0"/>
                <a:cs typeface="Heebo Light" panose="00000400000000000000" pitchFamily="2" charset="-79"/>
              </a:rPr>
              <a:t>Sprachsensibler Biologie- und Chemie-Unterricht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2000" b="0" i="0" u="none" strike="noStrike" kern="1200" cap="none" spc="0" normalizeH="0" baseline="0" noProof="0" dirty="0">
                <a:ln>
                  <a:noFill/>
                </a:ln>
                <a:solidFill>
                  <a:prstClr val="white"/>
                </a:solidFill>
                <a:effectLst/>
                <a:uLnTx/>
                <a:uFillTx/>
                <a:latin typeface="Heebo Light" panose="00000400000000000000" pitchFamily="2" charset="-79"/>
                <a:ea typeface="Calibri" panose="020F0502020204030204" pitchFamily="34" charset="0"/>
                <a:cs typeface="Heebo Light" panose="00000400000000000000" pitchFamily="2" charset="-79"/>
              </a:rPr>
              <a:t>— Kontext und Materialien interdisziplinär reflektiert </a:t>
            </a:r>
          </a:p>
        </p:txBody>
      </p:sp>
      <p:pic>
        <p:nvPicPr>
          <p:cNvPr id="18" name="Grafik 17" descr="Ein Bild, das Text, Schrift, Electric Blue (Farbe), Majorelle Blue enthält.&#10;&#10;Automatisch generierte Beschreibung">
            <a:extLst>
              <a:ext uri="{FF2B5EF4-FFF2-40B4-BE49-F238E27FC236}">
                <a16:creationId xmlns:a16="http://schemas.microsoft.com/office/drawing/2014/main" id="{5A1F5446-846D-177B-82D2-7DF52769B31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455717" y="5899430"/>
            <a:ext cx="3114566" cy="652351"/>
          </a:xfrm>
          <a:prstGeom prst="rect">
            <a:avLst/>
          </a:prstGeom>
          <a:noFill/>
          <a:ln>
            <a:noFill/>
          </a:ln>
        </p:spPr>
      </p:pic>
      <p:pic>
        <p:nvPicPr>
          <p:cNvPr id="19" name="Grafik 18" descr="Ein Bild, das Schrift, Text, Grafiken, Logo enthält.&#10;&#10;Automatisch generierte Beschreibung">
            <a:extLst>
              <a:ext uri="{FF2B5EF4-FFF2-40B4-BE49-F238E27FC236}">
                <a16:creationId xmlns:a16="http://schemas.microsoft.com/office/drawing/2014/main" id="{B3B803C5-1A66-82D5-C6EB-C7CABAE6D43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8328025" y="5974306"/>
            <a:ext cx="3408257" cy="502545"/>
          </a:xfrm>
          <a:prstGeom prst="rect">
            <a:avLst/>
          </a:prstGeom>
          <a:noFill/>
          <a:ln>
            <a:noFill/>
          </a:ln>
        </p:spPr>
      </p:pic>
      <p:sp>
        <p:nvSpPr>
          <p:cNvPr id="21" name="Textfeld 20">
            <a:extLst>
              <a:ext uri="{FF2B5EF4-FFF2-40B4-BE49-F238E27FC236}">
                <a16:creationId xmlns:a16="http://schemas.microsoft.com/office/drawing/2014/main" id="{74937DCF-D8E4-8994-C6A1-0B726AA0347A}"/>
              </a:ext>
            </a:extLst>
          </p:cNvPr>
          <p:cNvSpPr txBox="1"/>
          <p:nvPr/>
        </p:nvSpPr>
        <p:spPr>
          <a:xfrm>
            <a:off x="3870587" y="5794692"/>
            <a:ext cx="4157134" cy="86177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1000" b="0" i="0" u="none" strike="noStrike" kern="1200" cap="none" spc="0" normalizeH="0" baseline="0" noProof="0" dirty="0">
                <a:ln>
                  <a:noFill/>
                </a:ln>
                <a:solidFill>
                  <a:prstClr val="black"/>
                </a:solidFill>
                <a:effectLst/>
                <a:uLnTx/>
                <a:uFillTx/>
                <a:latin typeface="Heebo Light" panose="00000400000000000000" pitchFamily="2" charset="-79"/>
                <a:ea typeface="Calibri" panose="020F0502020204030204" pitchFamily="34" charset="0"/>
                <a:cs typeface="+mn-cs"/>
              </a:rPr>
              <a:t>Die Unterstützung der Europäischen Kommission für die Erstellung dieser Veröffentlichung stellt keine Billigung des Inhalts dar.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1000" b="0" i="0" u="none" strike="noStrike" kern="1200" cap="none" spc="0" normalizeH="0" baseline="0" noProof="0" dirty="0">
                <a:ln>
                  <a:noFill/>
                </a:ln>
                <a:solidFill>
                  <a:prstClr val="black"/>
                </a:solidFill>
                <a:effectLst/>
                <a:uLnTx/>
                <a:uFillTx/>
                <a:latin typeface="Heebo Light" panose="00000400000000000000" pitchFamily="2" charset="-79"/>
                <a:ea typeface="Calibri" panose="020F0502020204030204" pitchFamily="34" charset="0"/>
                <a:cs typeface="+mn-cs"/>
              </a:rPr>
              <a:t>Der Inhalt gibt ausschließlich die Ansichten der </a:t>
            </a:r>
            <a:r>
              <a:rPr kumimoji="0" lang="de-AT" sz="1000" b="0" i="0" u="none" strike="noStrike" kern="1200" cap="none" spc="0" normalizeH="0" baseline="0" noProof="0" dirty="0" err="1">
                <a:ln>
                  <a:noFill/>
                </a:ln>
                <a:solidFill>
                  <a:prstClr val="black"/>
                </a:solidFill>
                <a:effectLst/>
                <a:uLnTx/>
                <a:uFillTx/>
                <a:latin typeface="Heebo Light" panose="00000400000000000000" pitchFamily="2" charset="-79"/>
                <a:ea typeface="Calibri" panose="020F0502020204030204" pitchFamily="34" charset="0"/>
                <a:cs typeface="+mn-cs"/>
              </a:rPr>
              <a:t>Verfasser:innen</a:t>
            </a:r>
            <a:r>
              <a:rPr kumimoji="0" lang="de-AT" sz="1000" b="0" i="0" u="none" strike="noStrike" kern="1200" cap="none" spc="0" normalizeH="0" baseline="0" noProof="0">
                <a:ln>
                  <a:noFill/>
                </a:ln>
                <a:solidFill>
                  <a:prstClr val="black"/>
                </a:solidFill>
                <a:effectLst/>
                <a:uLnTx/>
                <a:uFillTx/>
                <a:latin typeface="Heebo Light" panose="00000400000000000000" pitchFamily="2" charset="-79"/>
                <a:ea typeface="Calibri" panose="020F0502020204030204" pitchFamily="34" charset="0"/>
                <a:cs typeface="+mn-cs"/>
              </a:rPr>
              <a:t> wieder</a:t>
            </a:r>
            <a:r>
              <a:rPr kumimoji="0" lang="de-AT" sz="1000" b="0" i="0" u="none" strike="noStrike" kern="1200" cap="none" spc="0" normalizeH="0" baseline="0" noProof="0" dirty="0">
                <a:ln>
                  <a:noFill/>
                </a:ln>
                <a:solidFill>
                  <a:prstClr val="black"/>
                </a:solidFill>
                <a:effectLst/>
                <a:uLnTx/>
                <a:uFillTx/>
                <a:latin typeface="Heebo Light" panose="00000400000000000000" pitchFamily="2" charset="-79"/>
                <a:ea typeface="Calibri" panose="020F0502020204030204" pitchFamily="34" charset="0"/>
                <a:cs typeface="+mn-cs"/>
              </a:rPr>
              <a:t>. </a:t>
            </a:r>
            <a:br>
              <a:rPr kumimoji="0" lang="de-AT" sz="1000" b="0" i="0" u="none" strike="noStrike" kern="1200" cap="none" spc="0" normalizeH="0" baseline="0" noProof="0" dirty="0">
                <a:ln>
                  <a:noFill/>
                </a:ln>
                <a:solidFill>
                  <a:prstClr val="black"/>
                </a:solidFill>
                <a:effectLst/>
                <a:uLnTx/>
                <a:uFillTx/>
                <a:latin typeface="Heebo Light" panose="00000400000000000000" pitchFamily="2" charset="-79"/>
                <a:ea typeface="Calibri" panose="020F0502020204030204" pitchFamily="34" charset="0"/>
                <a:cs typeface="+mn-cs"/>
              </a:rPr>
            </a:br>
            <a:r>
              <a:rPr kumimoji="0" lang="de-AT" sz="1000" b="0" i="0" u="none" strike="noStrike" kern="1200" cap="none" spc="0" normalizeH="0" baseline="0" noProof="0" dirty="0">
                <a:ln>
                  <a:noFill/>
                </a:ln>
                <a:solidFill>
                  <a:prstClr val="black"/>
                </a:solidFill>
                <a:effectLst/>
                <a:uLnTx/>
                <a:uFillTx/>
                <a:latin typeface="Heebo Light" panose="00000400000000000000" pitchFamily="2" charset="-79"/>
                <a:ea typeface="Calibri" panose="020F0502020204030204" pitchFamily="34" charset="0"/>
                <a:cs typeface="+mn-cs"/>
              </a:rPr>
              <a:t>Die Europäische Kommission kann nicht für eine etwaige Verwendung der darin enthaltenen Informationen haftbar gemacht werden.</a:t>
            </a:r>
            <a:endParaRPr kumimoji="0" lang="de-DE" sz="1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2" name="Grafik 21" descr="Icon CC BY SA">
            <a:hlinkClick r:id="rId5"/>
            <a:extLst>
              <a:ext uri="{FF2B5EF4-FFF2-40B4-BE49-F238E27FC236}">
                <a16:creationId xmlns:a16="http://schemas.microsoft.com/office/drawing/2014/main" id="{D706A3F2-0785-F337-7EF7-1FBEBAD1E056}"/>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590860" y="2986568"/>
            <a:ext cx="1219835" cy="427990"/>
          </a:xfrm>
          <a:prstGeom prst="rect">
            <a:avLst/>
          </a:prstGeom>
          <a:noFill/>
          <a:ln>
            <a:noFill/>
          </a:ln>
        </p:spPr>
      </p:pic>
      <p:sp>
        <p:nvSpPr>
          <p:cNvPr id="24" name="Textfeld 23">
            <a:extLst>
              <a:ext uri="{FF2B5EF4-FFF2-40B4-BE49-F238E27FC236}">
                <a16:creationId xmlns:a16="http://schemas.microsoft.com/office/drawing/2014/main" id="{A0B667FC-E6D9-9C58-EE62-98F625EBBD0E}"/>
              </a:ext>
            </a:extLst>
          </p:cNvPr>
          <p:cNvSpPr txBox="1"/>
          <p:nvPr/>
        </p:nvSpPr>
        <p:spPr>
          <a:xfrm>
            <a:off x="9933726" y="2954888"/>
            <a:ext cx="1350701" cy="5232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AT" sz="1400" b="0" i="0" u="sng" strike="noStrike" kern="1200" cap="none" spc="0" normalizeH="0" baseline="0" noProof="0" dirty="0">
                <a:ln>
                  <a:noFill/>
                </a:ln>
                <a:solidFill>
                  <a:srgbClr val="0000FF"/>
                </a:solidFill>
                <a:effectLst/>
                <a:uLnTx/>
                <a:uFillTx/>
                <a:latin typeface="Heebo Light" panose="00000400000000000000" pitchFamily="2" charset="-79"/>
                <a:ea typeface="Calibri" panose="020F0502020204030204" pitchFamily="34" charset="0"/>
                <a:cs typeface="Heebo Light" panose="00000400000000000000" pitchFamily="2" charset="-79"/>
                <a:hlinkClick r:id="rId5"/>
              </a:rPr>
              <a:t>CC BY-SA 4.0 </a:t>
            </a:r>
            <a:br>
              <a:rPr kumimoji="0" lang="de-AT" sz="1400" b="0" i="0" u="sng" strike="noStrike" kern="1200" cap="none" spc="0" normalizeH="0" baseline="0" noProof="0" dirty="0">
                <a:ln>
                  <a:noFill/>
                </a:ln>
                <a:solidFill>
                  <a:srgbClr val="0000FF"/>
                </a:solidFill>
                <a:effectLst/>
                <a:uLnTx/>
                <a:uFillTx/>
                <a:latin typeface="Heebo Light" panose="00000400000000000000" pitchFamily="2" charset="-79"/>
                <a:ea typeface="Calibri" panose="020F0502020204030204" pitchFamily="34" charset="0"/>
                <a:cs typeface="Heebo Light" panose="00000400000000000000" pitchFamily="2" charset="-79"/>
                <a:hlinkClick r:id="rId5"/>
              </a:rPr>
            </a:br>
            <a:r>
              <a:rPr kumimoji="0" lang="de-AT" sz="1400" b="0" i="0" u="sng" strike="noStrike" kern="1200" cap="none" spc="0" normalizeH="0" baseline="0" noProof="0" dirty="0">
                <a:ln>
                  <a:noFill/>
                </a:ln>
                <a:solidFill>
                  <a:srgbClr val="0000FF"/>
                </a:solidFill>
                <a:effectLst/>
                <a:uLnTx/>
                <a:uFillTx/>
                <a:latin typeface="Heebo Light" panose="00000400000000000000" pitchFamily="2" charset="-79"/>
                <a:ea typeface="Calibri" panose="020F0502020204030204" pitchFamily="34" charset="0"/>
                <a:cs typeface="Heebo Light" panose="00000400000000000000" pitchFamily="2" charset="-79"/>
                <a:hlinkClick r:id="rId5"/>
              </a:rPr>
              <a:t>Lizenzvertrag</a:t>
            </a:r>
            <a:endParaRPr kumimoji="0" lang="de-DE" sz="14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endParaRPr>
          </a:p>
        </p:txBody>
      </p:sp>
      <p:sp>
        <p:nvSpPr>
          <p:cNvPr id="28" name="Textfeld 27">
            <a:extLst>
              <a:ext uri="{FF2B5EF4-FFF2-40B4-BE49-F238E27FC236}">
                <a16:creationId xmlns:a16="http://schemas.microsoft.com/office/drawing/2014/main" id="{6EA47F78-49FB-6055-594D-62A74F732FB0}"/>
              </a:ext>
            </a:extLst>
          </p:cNvPr>
          <p:cNvSpPr txBox="1"/>
          <p:nvPr/>
        </p:nvSpPr>
        <p:spPr>
          <a:xfrm>
            <a:off x="7907867" y="3602638"/>
            <a:ext cx="4046406" cy="461665"/>
          </a:xfrm>
          <a:prstGeom prst="rect">
            <a:avLst/>
          </a:prstGeom>
          <a:noFill/>
        </p:spPr>
        <p:txBody>
          <a:bodyPr wrap="square" lIns="0" tIns="0" r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1000" b="0" i="0" u="none" strike="noStrike" kern="1200" cap="none" spc="0" normalizeH="0" baseline="0" noProof="0" dirty="0">
                <a:ln>
                  <a:noFill/>
                </a:ln>
                <a:solidFill>
                  <a:srgbClr val="000000"/>
                </a:solidFill>
                <a:effectLst/>
                <a:uLnTx/>
                <a:uFillTx/>
                <a:latin typeface="Heebo Light" panose="00000400000000000000" pitchFamily="2" charset="-79"/>
                <a:ea typeface="Calibri" panose="020F0502020204030204" pitchFamily="34" charset="0"/>
                <a:cs typeface="+mn-cs"/>
              </a:rPr>
              <a:t>Die Texte und Graphiken in diesem Unterrichtsstundenkonzept stehen </a:t>
            </a:r>
            <a:br>
              <a:rPr kumimoji="0" lang="de-AT" sz="1000" b="0" i="0" u="none" strike="noStrike" kern="1200" cap="none" spc="0" normalizeH="0" baseline="0" noProof="0" dirty="0">
                <a:ln>
                  <a:noFill/>
                </a:ln>
                <a:solidFill>
                  <a:srgbClr val="000000"/>
                </a:solidFill>
                <a:effectLst/>
                <a:uLnTx/>
                <a:uFillTx/>
                <a:latin typeface="Heebo Light" panose="00000400000000000000" pitchFamily="2" charset="-79"/>
                <a:ea typeface="Calibri" panose="020F0502020204030204" pitchFamily="34" charset="0"/>
                <a:cs typeface="+mn-cs"/>
              </a:rPr>
            </a:br>
            <a:r>
              <a:rPr kumimoji="0" lang="de-AT" sz="1000" b="1" i="0" u="none" strike="noStrike" kern="1200" cap="none" spc="0" normalizeH="0" baseline="0" noProof="0" dirty="0">
                <a:ln>
                  <a:noFill/>
                </a:ln>
                <a:solidFill>
                  <a:srgbClr val="000000"/>
                </a:solidFill>
                <a:effectLst/>
                <a:uLnTx/>
                <a:uFillTx/>
                <a:latin typeface="Heebo Light" panose="00000400000000000000" pitchFamily="2" charset="-79"/>
                <a:ea typeface="Calibri" panose="020F0502020204030204" pitchFamily="34" charset="0"/>
                <a:cs typeface="+mn-cs"/>
              </a:rPr>
              <a:t>– soweit </a:t>
            </a:r>
            <a:r>
              <a:rPr kumimoji="0" lang="de-AT" sz="1000" b="1" i="0" u="none" strike="noStrike" kern="1200" cap="none" spc="0" normalizeH="0" baseline="0" noProof="0" dirty="0" err="1">
                <a:ln>
                  <a:noFill/>
                </a:ln>
                <a:solidFill>
                  <a:srgbClr val="000000"/>
                </a:solidFill>
                <a:effectLst/>
                <a:uLnTx/>
                <a:uFillTx/>
                <a:latin typeface="Heebo Light" panose="00000400000000000000" pitchFamily="2" charset="-79"/>
                <a:ea typeface="Calibri" panose="020F0502020204030204" pitchFamily="34" charset="0"/>
                <a:cs typeface="+mn-cs"/>
              </a:rPr>
              <a:t>kein:e</a:t>
            </a:r>
            <a:r>
              <a:rPr kumimoji="0" lang="de-AT" sz="1000" b="1" i="0" u="none" strike="noStrike" kern="1200" cap="none" spc="0" normalizeH="0" baseline="0" noProof="0" dirty="0">
                <a:ln>
                  <a:noFill/>
                </a:ln>
                <a:solidFill>
                  <a:srgbClr val="000000"/>
                </a:solidFill>
                <a:effectLst/>
                <a:uLnTx/>
                <a:uFillTx/>
                <a:latin typeface="Heebo Light" panose="00000400000000000000" pitchFamily="2" charset="-79"/>
                <a:ea typeface="Calibri" panose="020F0502020204030204" pitchFamily="34" charset="0"/>
                <a:cs typeface="+mn-cs"/>
              </a:rPr>
              <a:t> </a:t>
            </a:r>
            <a:r>
              <a:rPr kumimoji="0" lang="de-AT" sz="1000" b="1" i="0" u="none" strike="noStrike" kern="1200" cap="none" spc="0" normalizeH="0" baseline="0" noProof="0" dirty="0" err="1">
                <a:ln>
                  <a:noFill/>
                </a:ln>
                <a:solidFill>
                  <a:srgbClr val="000000"/>
                </a:solidFill>
                <a:effectLst/>
                <a:uLnTx/>
                <a:uFillTx/>
                <a:latin typeface="Heebo Light" panose="00000400000000000000" pitchFamily="2" charset="-79"/>
                <a:ea typeface="Calibri" panose="020F0502020204030204" pitchFamily="34" charset="0"/>
                <a:cs typeface="+mn-cs"/>
              </a:rPr>
              <a:t>andere:r</a:t>
            </a:r>
            <a:r>
              <a:rPr kumimoji="0" lang="de-AT" sz="1000" b="1" i="0" u="none" strike="noStrike" kern="1200" cap="none" spc="0" normalizeH="0" baseline="0" noProof="0" dirty="0">
                <a:ln>
                  <a:noFill/>
                </a:ln>
                <a:solidFill>
                  <a:srgbClr val="000000"/>
                </a:solidFill>
                <a:effectLst/>
                <a:uLnTx/>
                <a:uFillTx/>
                <a:latin typeface="Heebo Light" panose="00000400000000000000" pitchFamily="2" charset="-79"/>
                <a:ea typeface="Calibri" panose="020F0502020204030204" pitchFamily="34" charset="0"/>
                <a:cs typeface="+mn-cs"/>
              </a:rPr>
              <a:t> </a:t>
            </a:r>
            <a:r>
              <a:rPr kumimoji="0" lang="de-AT" sz="1000" b="1" i="0" u="none" strike="noStrike" kern="1200" cap="none" spc="0" normalizeH="0" baseline="0" noProof="0" dirty="0" err="1">
                <a:ln>
                  <a:noFill/>
                </a:ln>
                <a:solidFill>
                  <a:srgbClr val="000000"/>
                </a:solidFill>
                <a:effectLst/>
                <a:uLnTx/>
                <a:uFillTx/>
                <a:latin typeface="Heebo Light" panose="00000400000000000000" pitchFamily="2" charset="-79"/>
                <a:ea typeface="Calibri" panose="020F0502020204030204" pitchFamily="34" charset="0"/>
                <a:cs typeface="+mn-cs"/>
              </a:rPr>
              <a:t>Urheber:in</a:t>
            </a:r>
            <a:r>
              <a:rPr kumimoji="0" lang="de-AT" sz="1000" b="1" i="0" u="none" strike="noStrike" kern="1200" cap="none" spc="0" normalizeH="0" baseline="0" noProof="0" dirty="0">
                <a:ln>
                  <a:noFill/>
                </a:ln>
                <a:solidFill>
                  <a:srgbClr val="000000"/>
                </a:solidFill>
                <a:effectLst/>
                <a:uLnTx/>
                <a:uFillTx/>
                <a:latin typeface="Heebo Light" panose="00000400000000000000" pitchFamily="2" charset="-79"/>
                <a:ea typeface="Calibri" panose="020F0502020204030204" pitchFamily="34" charset="0"/>
                <a:cs typeface="+mn-cs"/>
              </a:rPr>
              <a:t> zitiert oder mit © angegeben ist – </a:t>
            </a:r>
            <a:br>
              <a:rPr kumimoji="0" lang="de-AT" sz="1000" b="1" i="0" u="none" strike="noStrike" kern="1200" cap="none" spc="0" normalizeH="0" baseline="0" noProof="0" dirty="0">
                <a:ln>
                  <a:noFill/>
                </a:ln>
                <a:solidFill>
                  <a:srgbClr val="000000"/>
                </a:solidFill>
                <a:effectLst/>
                <a:uLnTx/>
                <a:uFillTx/>
                <a:latin typeface="Heebo Light" panose="00000400000000000000" pitchFamily="2" charset="-79"/>
                <a:ea typeface="Calibri" panose="020F0502020204030204" pitchFamily="34" charset="0"/>
                <a:cs typeface="+mn-cs"/>
              </a:rPr>
            </a:br>
            <a:r>
              <a:rPr kumimoji="0" lang="de-AT" sz="1000" b="0" i="0" u="none" strike="noStrike" kern="1200" cap="none" spc="0" normalizeH="0" baseline="0" noProof="0" dirty="0">
                <a:ln>
                  <a:noFill/>
                </a:ln>
                <a:solidFill>
                  <a:srgbClr val="000000"/>
                </a:solidFill>
                <a:effectLst/>
                <a:uLnTx/>
                <a:uFillTx/>
                <a:latin typeface="Heebo Light" panose="00000400000000000000" pitchFamily="2" charset="-79"/>
                <a:ea typeface="Calibri" panose="020F0502020204030204" pitchFamily="34" charset="0"/>
                <a:cs typeface="+mn-cs"/>
              </a:rPr>
              <a:t>unter Creative Commons Lizenz CC BY-SA 4.0 International.</a:t>
            </a:r>
            <a:endParaRPr kumimoji="0" lang="de-DE" sz="1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3778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feld 20">
            <a:extLst>
              <a:ext uri="{FF2B5EF4-FFF2-40B4-BE49-F238E27FC236}">
                <a16:creationId xmlns:a16="http://schemas.microsoft.com/office/drawing/2014/main" id="{6BEF040D-B864-FDA8-1F1A-90179E7F7259}"/>
              </a:ext>
            </a:extLst>
          </p:cNvPr>
          <p:cNvSpPr txBox="1"/>
          <p:nvPr/>
        </p:nvSpPr>
        <p:spPr>
          <a:xfrm>
            <a:off x="5583824" y="1508022"/>
            <a:ext cx="5009858" cy="3953945"/>
          </a:xfrm>
          <a:prstGeom prst="rect">
            <a:avLst/>
          </a:prstGeom>
          <a:noFill/>
          <a:ln w="38100">
            <a:solidFill>
              <a:srgbClr val="7030A0"/>
            </a:solidFill>
          </a:ln>
        </p:spPr>
        <p:txBody>
          <a:bodyPr wrap="square" rtlCol="0">
            <a:noAutofit/>
          </a:bodyPr>
          <a:lstStyle/>
          <a:p>
            <a:endParaRPr lang="de-DE">
              <a:solidFill>
                <a:srgbClr val="7030A0"/>
              </a:solidFill>
            </a:endParaRPr>
          </a:p>
        </p:txBody>
      </p:sp>
      <p:sp>
        <p:nvSpPr>
          <p:cNvPr id="2" name="Titel 1">
            <a:extLst>
              <a:ext uri="{FF2B5EF4-FFF2-40B4-BE49-F238E27FC236}">
                <a16:creationId xmlns:a16="http://schemas.microsoft.com/office/drawing/2014/main" id="{6223A048-E801-2231-6168-5DDB9C4B78FA}"/>
              </a:ext>
            </a:extLst>
          </p:cNvPr>
          <p:cNvSpPr txBox="1">
            <a:spLocks/>
          </p:cNvSpPr>
          <p:nvPr/>
        </p:nvSpPr>
        <p:spPr>
          <a:xfrm>
            <a:off x="838200" y="365125"/>
            <a:ext cx="5195217" cy="1325563"/>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a:t>Flussdiagramm zur Gefährdungsbeurteilung </a:t>
            </a:r>
          </a:p>
          <a:p>
            <a:r>
              <a:rPr lang="de-DE" sz="2400" b="1"/>
              <a:t>im Unterricht (</a:t>
            </a:r>
            <a:r>
              <a:rPr lang="de-DE" sz="2400" b="1" err="1"/>
              <a:t>RiSU</a:t>
            </a:r>
            <a:r>
              <a:rPr lang="de-DE" sz="2400" b="1"/>
              <a:t>) </a:t>
            </a:r>
            <a:endParaRPr lang="de-DE" sz="2400">
              <a:cs typeface="Calibri Light"/>
            </a:endParaRPr>
          </a:p>
        </p:txBody>
      </p:sp>
      <p:sp>
        <p:nvSpPr>
          <p:cNvPr id="3" name="Textfeld 2">
            <a:extLst>
              <a:ext uri="{FF2B5EF4-FFF2-40B4-BE49-F238E27FC236}">
                <a16:creationId xmlns:a16="http://schemas.microsoft.com/office/drawing/2014/main" id="{5D2A0A48-566A-FFB7-6E91-F2639745550C}"/>
              </a:ext>
            </a:extLst>
          </p:cNvPr>
          <p:cNvSpPr txBox="1"/>
          <p:nvPr/>
        </p:nvSpPr>
        <p:spPr>
          <a:xfrm>
            <a:off x="1038235" y="1583262"/>
            <a:ext cx="4444497" cy="646331"/>
          </a:xfrm>
          <a:prstGeom prst="rect">
            <a:avLst/>
          </a:prstGeom>
          <a:noFill/>
          <a:ln>
            <a:solidFill>
              <a:schemeClr val="tx1"/>
            </a:solidFill>
          </a:ln>
        </p:spPr>
        <p:txBody>
          <a:bodyPr wrap="square" rtlCol="0">
            <a:spAutoFit/>
          </a:bodyPr>
          <a:lstStyle/>
          <a:p>
            <a:pPr algn="ctr"/>
            <a:r>
              <a:rPr lang="de-DE"/>
              <a:t>Gefährdung durch </a:t>
            </a:r>
            <a:br>
              <a:rPr lang="de-DE"/>
            </a:br>
            <a:r>
              <a:rPr lang="de-DE" b="1"/>
              <a:t>Einatmen</a:t>
            </a:r>
            <a:r>
              <a:rPr lang="de-DE"/>
              <a:t> oder </a:t>
            </a:r>
            <a:r>
              <a:rPr lang="de-DE" b="1"/>
              <a:t>Hautkontakt?</a:t>
            </a:r>
          </a:p>
        </p:txBody>
      </p:sp>
      <p:sp>
        <p:nvSpPr>
          <p:cNvPr id="4" name="Textfeld 3">
            <a:extLst>
              <a:ext uri="{FF2B5EF4-FFF2-40B4-BE49-F238E27FC236}">
                <a16:creationId xmlns:a16="http://schemas.microsoft.com/office/drawing/2014/main" id="{66263A5A-C3A8-E157-2551-E17BB3771474}"/>
              </a:ext>
            </a:extLst>
          </p:cNvPr>
          <p:cNvSpPr txBox="1"/>
          <p:nvPr/>
        </p:nvSpPr>
        <p:spPr>
          <a:xfrm>
            <a:off x="1037640" y="3005298"/>
            <a:ext cx="4445092" cy="646331"/>
          </a:xfrm>
          <a:prstGeom prst="rect">
            <a:avLst/>
          </a:prstGeom>
          <a:noFill/>
          <a:ln>
            <a:solidFill>
              <a:schemeClr val="tx1"/>
            </a:solidFill>
          </a:ln>
        </p:spPr>
        <p:txBody>
          <a:bodyPr wrap="square" rtlCol="0">
            <a:spAutoFit/>
          </a:bodyPr>
          <a:lstStyle/>
          <a:p>
            <a:pPr algn="ctr"/>
            <a:r>
              <a:rPr lang="de-DE"/>
              <a:t>Gefährdung durch </a:t>
            </a:r>
            <a:br>
              <a:rPr lang="de-DE"/>
            </a:br>
            <a:r>
              <a:rPr lang="de-DE" b="1"/>
              <a:t>Brand-</a:t>
            </a:r>
            <a:r>
              <a:rPr lang="de-DE"/>
              <a:t> oder </a:t>
            </a:r>
            <a:r>
              <a:rPr lang="de-DE" b="1"/>
              <a:t>Explosionsgefahr? </a:t>
            </a:r>
          </a:p>
        </p:txBody>
      </p:sp>
      <p:sp>
        <p:nvSpPr>
          <p:cNvPr id="5" name="Textfeld 4">
            <a:extLst>
              <a:ext uri="{FF2B5EF4-FFF2-40B4-BE49-F238E27FC236}">
                <a16:creationId xmlns:a16="http://schemas.microsoft.com/office/drawing/2014/main" id="{F27F4C89-04B9-B462-FE7A-60204A6A9B9F}"/>
              </a:ext>
            </a:extLst>
          </p:cNvPr>
          <p:cNvSpPr txBox="1"/>
          <p:nvPr/>
        </p:nvSpPr>
        <p:spPr>
          <a:xfrm>
            <a:off x="1059408" y="4457049"/>
            <a:ext cx="4445092" cy="369332"/>
          </a:xfrm>
          <a:prstGeom prst="rect">
            <a:avLst/>
          </a:prstGeom>
          <a:noFill/>
          <a:ln>
            <a:solidFill>
              <a:schemeClr val="tx1"/>
            </a:solidFill>
          </a:ln>
        </p:spPr>
        <p:txBody>
          <a:bodyPr wrap="square" rtlCol="0">
            <a:spAutoFit/>
          </a:bodyPr>
          <a:lstStyle/>
          <a:p>
            <a:pPr algn="ctr"/>
            <a:r>
              <a:rPr lang="de-DE" b="1"/>
              <a:t>Sonstige Gefährdungen</a:t>
            </a:r>
          </a:p>
        </p:txBody>
      </p:sp>
      <p:sp>
        <p:nvSpPr>
          <p:cNvPr id="6" name="Textfeld 5">
            <a:extLst>
              <a:ext uri="{FF2B5EF4-FFF2-40B4-BE49-F238E27FC236}">
                <a16:creationId xmlns:a16="http://schemas.microsoft.com/office/drawing/2014/main" id="{B1A74437-D517-E21A-2B1E-0DBA468E6DF4}"/>
              </a:ext>
            </a:extLst>
          </p:cNvPr>
          <p:cNvSpPr txBox="1"/>
          <p:nvPr/>
        </p:nvSpPr>
        <p:spPr>
          <a:xfrm>
            <a:off x="6080500" y="6111446"/>
            <a:ext cx="4445092" cy="540000"/>
          </a:xfrm>
          <a:prstGeom prst="rect">
            <a:avLst/>
          </a:prstGeom>
          <a:noFill/>
          <a:ln w="38100">
            <a:solidFill>
              <a:srgbClr val="7030A0"/>
            </a:solidFill>
          </a:ln>
        </p:spPr>
        <p:txBody>
          <a:bodyPr wrap="square" rtlCol="0" anchor="ctr" anchorCtr="0">
            <a:noAutofit/>
          </a:bodyPr>
          <a:lstStyle/>
          <a:p>
            <a:pPr algn="ctr"/>
            <a:r>
              <a:rPr lang="de-DE" b="1">
                <a:solidFill>
                  <a:srgbClr val="C00000"/>
                </a:solidFill>
              </a:rPr>
              <a:t>Ergebnis </a:t>
            </a:r>
            <a:r>
              <a:rPr lang="de-DE">
                <a:solidFill>
                  <a:srgbClr val="C00000"/>
                </a:solidFill>
              </a:rPr>
              <a:t>der </a:t>
            </a:r>
            <a:r>
              <a:rPr lang="de-DE">
                <a:solidFill>
                  <a:srgbClr val="7030A0"/>
                </a:solidFill>
              </a:rPr>
              <a:t>Gefährdungsbeurteilung</a:t>
            </a:r>
          </a:p>
        </p:txBody>
      </p:sp>
      <p:cxnSp>
        <p:nvCxnSpPr>
          <p:cNvPr id="8" name="Gerade Verbindung mit Pfeil 7">
            <a:extLst>
              <a:ext uri="{FF2B5EF4-FFF2-40B4-BE49-F238E27FC236}">
                <a16:creationId xmlns:a16="http://schemas.microsoft.com/office/drawing/2014/main" id="{A2BB200E-C725-2C7B-EE53-9C381B269D62}"/>
              </a:ext>
            </a:extLst>
          </p:cNvPr>
          <p:cNvCxnSpPr>
            <a:cxnSpLocks/>
          </p:cNvCxnSpPr>
          <p:nvPr/>
        </p:nvCxnSpPr>
        <p:spPr>
          <a:xfrm>
            <a:off x="3145850" y="3656746"/>
            <a:ext cx="0" cy="80030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Gerade Verbindung mit Pfeil 8">
            <a:extLst>
              <a:ext uri="{FF2B5EF4-FFF2-40B4-BE49-F238E27FC236}">
                <a16:creationId xmlns:a16="http://schemas.microsoft.com/office/drawing/2014/main" id="{00A6AD5B-755C-703C-834A-20E595E89181}"/>
              </a:ext>
            </a:extLst>
          </p:cNvPr>
          <p:cNvCxnSpPr>
            <a:cxnSpLocks/>
          </p:cNvCxnSpPr>
          <p:nvPr/>
        </p:nvCxnSpPr>
        <p:spPr>
          <a:xfrm flipH="1">
            <a:off x="3152647" y="2227888"/>
            <a:ext cx="298" cy="77570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Textfeld 9">
            <a:extLst>
              <a:ext uri="{FF2B5EF4-FFF2-40B4-BE49-F238E27FC236}">
                <a16:creationId xmlns:a16="http://schemas.microsoft.com/office/drawing/2014/main" id="{FFE732A3-E0EA-F562-CE65-0C9926B56334}"/>
              </a:ext>
            </a:extLst>
          </p:cNvPr>
          <p:cNvSpPr txBox="1"/>
          <p:nvPr/>
        </p:nvSpPr>
        <p:spPr>
          <a:xfrm>
            <a:off x="2530433" y="2467983"/>
            <a:ext cx="488593" cy="276999"/>
          </a:xfrm>
          <a:prstGeom prst="rect">
            <a:avLst/>
          </a:prstGeom>
          <a:noFill/>
        </p:spPr>
        <p:txBody>
          <a:bodyPr wrap="square" lIns="0" tIns="0" rIns="0" bIns="0" rtlCol="0">
            <a:spAutoFit/>
          </a:bodyPr>
          <a:lstStyle/>
          <a:p>
            <a:pPr algn="ctr"/>
            <a:r>
              <a:rPr lang="de-DE"/>
              <a:t>nein</a:t>
            </a:r>
          </a:p>
        </p:txBody>
      </p:sp>
      <p:sp>
        <p:nvSpPr>
          <p:cNvPr id="11" name="Textfeld 10">
            <a:extLst>
              <a:ext uri="{FF2B5EF4-FFF2-40B4-BE49-F238E27FC236}">
                <a16:creationId xmlns:a16="http://schemas.microsoft.com/office/drawing/2014/main" id="{809981A1-03FB-F4B5-A324-3E39384DEE76}"/>
              </a:ext>
            </a:extLst>
          </p:cNvPr>
          <p:cNvSpPr txBox="1"/>
          <p:nvPr/>
        </p:nvSpPr>
        <p:spPr>
          <a:xfrm>
            <a:off x="2530433" y="3922906"/>
            <a:ext cx="488593" cy="276999"/>
          </a:xfrm>
          <a:prstGeom prst="rect">
            <a:avLst/>
          </a:prstGeom>
          <a:noFill/>
        </p:spPr>
        <p:txBody>
          <a:bodyPr wrap="square" lIns="0" tIns="0" rIns="0" bIns="0" rtlCol="0">
            <a:spAutoFit/>
          </a:bodyPr>
          <a:lstStyle/>
          <a:p>
            <a:pPr algn="ctr"/>
            <a:r>
              <a:rPr lang="de-DE"/>
              <a:t>nein</a:t>
            </a:r>
          </a:p>
        </p:txBody>
      </p:sp>
      <p:sp>
        <p:nvSpPr>
          <p:cNvPr id="12" name="Textfeld 11">
            <a:extLst>
              <a:ext uri="{FF2B5EF4-FFF2-40B4-BE49-F238E27FC236}">
                <a16:creationId xmlns:a16="http://schemas.microsoft.com/office/drawing/2014/main" id="{3D68A4AD-0267-1CB8-3E4D-E21A27A24525}"/>
              </a:ext>
            </a:extLst>
          </p:cNvPr>
          <p:cNvSpPr txBox="1"/>
          <p:nvPr/>
        </p:nvSpPr>
        <p:spPr>
          <a:xfrm>
            <a:off x="2530432" y="5136238"/>
            <a:ext cx="488593" cy="276999"/>
          </a:xfrm>
          <a:prstGeom prst="rect">
            <a:avLst/>
          </a:prstGeom>
          <a:noFill/>
        </p:spPr>
        <p:txBody>
          <a:bodyPr wrap="square" lIns="0" tIns="0" rIns="0" bIns="0" rtlCol="0">
            <a:spAutoFit/>
          </a:bodyPr>
          <a:lstStyle/>
          <a:p>
            <a:pPr algn="ctr"/>
            <a:r>
              <a:rPr lang="de-DE"/>
              <a:t>nein</a:t>
            </a:r>
          </a:p>
        </p:txBody>
      </p:sp>
      <p:sp>
        <p:nvSpPr>
          <p:cNvPr id="14" name="Textfeld 13">
            <a:extLst>
              <a:ext uri="{FF2B5EF4-FFF2-40B4-BE49-F238E27FC236}">
                <a16:creationId xmlns:a16="http://schemas.microsoft.com/office/drawing/2014/main" id="{A0EA13E3-9A8C-862E-198C-E63D3255469E}"/>
              </a:ext>
            </a:extLst>
          </p:cNvPr>
          <p:cNvSpPr txBox="1"/>
          <p:nvPr/>
        </p:nvSpPr>
        <p:spPr>
          <a:xfrm>
            <a:off x="6096000" y="1629000"/>
            <a:ext cx="4367842" cy="923330"/>
          </a:xfrm>
          <a:prstGeom prst="rect">
            <a:avLst/>
          </a:prstGeom>
          <a:noFill/>
          <a:ln w="38100">
            <a:solidFill>
              <a:srgbClr val="C00000"/>
            </a:solidFill>
          </a:ln>
        </p:spPr>
        <p:txBody>
          <a:bodyPr wrap="square" rtlCol="0">
            <a:spAutoFit/>
          </a:bodyPr>
          <a:lstStyle/>
          <a:p>
            <a:r>
              <a:rPr lang="de-DE"/>
              <a:t>- Gefährdung</a:t>
            </a:r>
            <a:br>
              <a:rPr lang="de-DE"/>
            </a:br>
            <a:r>
              <a:rPr lang="de-DE"/>
              <a:t>- </a:t>
            </a:r>
            <a:r>
              <a:rPr lang="de-DE" err="1"/>
              <a:t>Maẞnahme</a:t>
            </a:r>
            <a:r>
              <a:rPr lang="de-DE"/>
              <a:t> im Ereignisfall</a:t>
            </a:r>
          </a:p>
          <a:p>
            <a:r>
              <a:rPr lang="de-DE"/>
              <a:t>- Vorsichtsmaßnahmen</a:t>
            </a:r>
          </a:p>
        </p:txBody>
      </p:sp>
      <p:cxnSp>
        <p:nvCxnSpPr>
          <p:cNvPr id="19" name="Gerade Verbindung mit Pfeil 18">
            <a:extLst>
              <a:ext uri="{FF2B5EF4-FFF2-40B4-BE49-F238E27FC236}">
                <a16:creationId xmlns:a16="http://schemas.microsoft.com/office/drawing/2014/main" id="{D59D2C88-FEAA-7E24-BCF2-87BF4878EB86}"/>
              </a:ext>
            </a:extLst>
          </p:cNvPr>
          <p:cNvCxnSpPr>
            <a:cxnSpLocks/>
          </p:cNvCxnSpPr>
          <p:nvPr/>
        </p:nvCxnSpPr>
        <p:spPr>
          <a:xfrm>
            <a:off x="5504500" y="1916949"/>
            <a:ext cx="576000"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0" name="Textfeld 19">
            <a:extLst>
              <a:ext uri="{FF2B5EF4-FFF2-40B4-BE49-F238E27FC236}">
                <a16:creationId xmlns:a16="http://schemas.microsoft.com/office/drawing/2014/main" id="{389A9B5F-77D6-59D5-699E-A4EE3BE5FE70}"/>
              </a:ext>
            </a:extLst>
          </p:cNvPr>
          <p:cNvSpPr txBox="1"/>
          <p:nvPr/>
        </p:nvSpPr>
        <p:spPr>
          <a:xfrm>
            <a:off x="5544824" y="1583262"/>
            <a:ext cx="488593" cy="276999"/>
          </a:xfrm>
          <a:prstGeom prst="rect">
            <a:avLst/>
          </a:prstGeom>
          <a:noFill/>
        </p:spPr>
        <p:txBody>
          <a:bodyPr wrap="square" lIns="0" tIns="0" rIns="0" bIns="0" rtlCol="0">
            <a:spAutoFit/>
          </a:bodyPr>
          <a:lstStyle/>
          <a:p>
            <a:pPr algn="ctr"/>
            <a:r>
              <a:rPr lang="de-DE">
                <a:solidFill>
                  <a:srgbClr val="C00000"/>
                </a:solidFill>
              </a:rPr>
              <a:t>ja</a:t>
            </a:r>
          </a:p>
        </p:txBody>
      </p:sp>
      <p:sp>
        <p:nvSpPr>
          <p:cNvPr id="29" name="Textfeld 28">
            <a:extLst>
              <a:ext uri="{FF2B5EF4-FFF2-40B4-BE49-F238E27FC236}">
                <a16:creationId xmlns:a16="http://schemas.microsoft.com/office/drawing/2014/main" id="{0829317C-F713-3E31-67CB-4E12E42E05A7}"/>
              </a:ext>
            </a:extLst>
          </p:cNvPr>
          <p:cNvSpPr txBox="1"/>
          <p:nvPr/>
        </p:nvSpPr>
        <p:spPr>
          <a:xfrm>
            <a:off x="6096000" y="3014501"/>
            <a:ext cx="4367842" cy="923330"/>
          </a:xfrm>
          <a:prstGeom prst="rect">
            <a:avLst/>
          </a:prstGeom>
          <a:noFill/>
          <a:ln w="38100">
            <a:solidFill>
              <a:srgbClr val="C00000"/>
            </a:solidFill>
          </a:ln>
        </p:spPr>
        <p:txBody>
          <a:bodyPr wrap="square" rtlCol="0">
            <a:spAutoFit/>
          </a:bodyPr>
          <a:lstStyle/>
          <a:p>
            <a:r>
              <a:rPr lang="de-DE"/>
              <a:t>- Gefährdung</a:t>
            </a:r>
            <a:br>
              <a:rPr lang="de-DE"/>
            </a:br>
            <a:r>
              <a:rPr lang="de-DE"/>
              <a:t>- </a:t>
            </a:r>
            <a:r>
              <a:rPr lang="de-DE" err="1"/>
              <a:t>Maẞnahme</a:t>
            </a:r>
            <a:r>
              <a:rPr lang="de-DE"/>
              <a:t> im Ereignisfall</a:t>
            </a:r>
          </a:p>
          <a:p>
            <a:r>
              <a:rPr lang="de-DE"/>
              <a:t>- </a:t>
            </a:r>
            <a:r>
              <a:rPr lang="de-DE" err="1"/>
              <a:t>Vorsichtsmaẞnahmen</a:t>
            </a:r>
            <a:endParaRPr lang="de-DE"/>
          </a:p>
        </p:txBody>
      </p:sp>
      <p:cxnSp>
        <p:nvCxnSpPr>
          <p:cNvPr id="30" name="Gerade Verbindung mit Pfeil 29">
            <a:extLst>
              <a:ext uri="{FF2B5EF4-FFF2-40B4-BE49-F238E27FC236}">
                <a16:creationId xmlns:a16="http://schemas.microsoft.com/office/drawing/2014/main" id="{54B88F09-F57D-6F17-4341-A416C1BB6E5A}"/>
              </a:ext>
            </a:extLst>
          </p:cNvPr>
          <p:cNvCxnSpPr>
            <a:cxnSpLocks/>
          </p:cNvCxnSpPr>
          <p:nvPr/>
        </p:nvCxnSpPr>
        <p:spPr>
          <a:xfrm>
            <a:off x="5504500" y="3378652"/>
            <a:ext cx="576000"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31" name="Textfeld 30">
            <a:extLst>
              <a:ext uri="{FF2B5EF4-FFF2-40B4-BE49-F238E27FC236}">
                <a16:creationId xmlns:a16="http://schemas.microsoft.com/office/drawing/2014/main" id="{CDAB73D7-F8BF-2102-1A9A-8791A5854C55}"/>
              </a:ext>
            </a:extLst>
          </p:cNvPr>
          <p:cNvSpPr txBox="1"/>
          <p:nvPr/>
        </p:nvSpPr>
        <p:spPr>
          <a:xfrm>
            <a:off x="5544824" y="3044965"/>
            <a:ext cx="488593" cy="276999"/>
          </a:xfrm>
          <a:prstGeom prst="rect">
            <a:avLst/>
          </a:prstGeom>
          <a:noFill/>
        </p:spPr>
        <p:txBody>
          <a:bodyPr wrap="square" lIns="0" tIns="0" rIns="0" bIns="0" rtlCol="0">
            <a:spAutoFit/>
          </a:bodyPr>
          <a:lstStyle/>
          <a:p>
            <a:pPr algn="ctr"/>
            <a:r>
              <a:rPr lang="de-DE">
                <a:solidFill>
                  <a:srgbClr val="C00000"/>
                </a:solidFill>
              </a:rPr>
              <a:t>ja</a:t>
            </a:r>
          </a:p>
        </p:txBody>
      </p:sp>
      <p:sp>
        <p:nvSpPr>
          <p:cNvPr id="33" name="Textfeld 32">
            <a:extLst>
              <a:ext uri="{FF2B5EF4-FFF2-40B4-BE49-F238E27FC236}">
                <a16:creationId xmlns:a16="http://schemas.microsoft.com/office/drawing/2014/main" id="{9ED1D95B-3C79-731C-D4DC-61EB1501E481}"/>
              </a:ext>
            </a:extLst>
          </p:cNvPr>
          <p:cNvSpPr txBox="1"/>
          <p:nvPr/>
        </p:nvSpPr>
        <p:spPr>
          <a:xfrm>
            <a:off x="6096000" y="4449979"/>
            <a:ext cx="4367842" cy="923330"/>
          </a:xfrm>
          <a:prstGeom prst="rect">
            <a:avLst/>
          </a:prstGeom>
          <a:noFill/>
          <a:ln w="38100">
            <a:solidFill>
              <a:srgbClr val="C00000"/>
            </a:solidFill>
          </a:ln>
        </p:spPr>
        <p:txBody>
          <a:bodyPr wrap="square" rtlCol="0">
            <a:spAutoFit/>
          </a:bodyPr>
          <a:lstStyle/>
          <a:p>
            <a:r>
              <a:rPr lang="de-DE"/>
              <a:t>- Gefährdung</a:t>
            </a:r>
            <a:br>
              <a:rPr lang="de-DE"/>
            </a:br>
            <a:r>
              <a:rPr lang="de-DE"/>
              <a:t>- </a:t>
            </a:r>
            <a:r>
              <a:rPr lang="de-DE" err="1"/>
              <a:t>Maẞnahme</a:t>
            </a:r>
            <a:r>
              <a:rPr lang="de-DE"/>
              <a:t> im Ereignisfall</a:t>
            </a:r>
          </a:p>
          <a:p>
            <a:r>
              <a:rPr lang="de-DE"/>
              <a:t>- </a:t>
            </a:r>
            <a:r>
              <a:rPr lang="de-DE" err="1"/>
              <a:t>Vorsichtsmaẞnahmen</a:t>
            </a:r>
            <a:endParaRPr lang="de-DE"/>
          </a:p>
        </p:txBody>
      </p:sp>
      <p:cxnSp>
        <p:nvCxnSpPr>
          <p:cNvPr id="34" name="Gerade Verbindung mit Pfeil 33">
            <a:extLst>
              <a:ext uri="{FF2B5EF4-FFF2-40B4-BE49-F238E27FC236}">
                <a16:creationId xmlns:a16="http://schemas.microsoft.com/office/drawing/2014/main" id="{DE9748F4-8B11-94D5-A6E2-6E65151C3389}"/>
              </a:ext>
            </a:extLst>
          </p:cNvPr>
          <p:cNvCxnSpPr>
            <a:cxnSpLocks/>
          </p:cNvCxnSpPr>
          <p:nvPr/>
        </p:nvCxnSpPr>
        <p:spPr>
          <a:xfrm>
            <a:off x="5504500" y="4737928"/>
            <a:ext cx="576000"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35" name="Textfeld 34">
            <a:extLst>
              <a:ext uri="{FF2B5EF4-FFF2-40B4-BE49-F238E27FC236}">
                <a16:creationId xmlns:a16="http://schemas.microsoft.com/office/drawing/2014/main" id="{52E082E6-F4E4-FAEF-F053-AD6BDBD675FC}"/>
              </a:ext>
            </a:extLst>
          </p:cNvPr>
          <p:cNvSpPr txBox="1"/>
          <p:nvPr/>
        </p:nvSpPr>
        <p:spPr>
          <a:xfrm>
            <a:off x="5544824" y="4404241"/>
            <a:ext cx="488593" cy="276999"/>
          </a:xfrm>
          <a:prstGeom prst="rect">
            <a:avLst/>
          </a:prstGeom>
          <a:noFill/>
        </p:spPr>
        <p:txBody>
          <a:bodyPr wrap="square" lIns="0" tIns="0" rIns="0" bIns="0" rtlCol="0">
            <a:spAutoFit/>
          </a:bodyPr>
          <a:lstStyle/>
          <a:p>
            <a:pPr algn="ctr"/>
            <a:r>
              <a:rPr lang="de-DE">
                <a:solidFill>
                  <a:srgbClr val="C00000"/>
                </a:solidFill>
              </a:rPr>
              <a:t>ja</a:t>
            </a:r>
          </a:p>
        </p:txBody>
      </p:sp>
      <p:cxnSp>
        <p:nvCxnSpPr>
          <p:cNvPr id="41" name="Gewinkelte Verbindung 40">
            <a:extLst>
              <a:ext uri="{FF2B5EF4-FFF2-40B4-BE49-F238E27FC236}">
                <a16:creationId xmlns:a16="http://schemas.microsoft.com/office/drawing/2014/main" id="{072A95F7-F622-883D-46B1-CDF190F682D9}"/>
              </a:ext>
            </a:extLst>
          </p:cNvPr>
          <p:cNvCxnSpPr>
            <a:cxnSpLocks/>
            <a:stCxn id="14" idx="2"/>
            <a:endCxn id="4" idx="0"/>
          </p:cNvCxnSpPr>
          <p:nvPr/>
        </p:nvCxnSpPr>
        <p:spPr>
          <a:xfrm rot="5400000">
            <a:off x="5543570" y="268947"/>
            <a:ext cx="452968" cy="5019735"/>
          </a:xfrm>
          <a:prstGeom prst="bentConnector3">
            <a:avLst>
              <a:gd name="adj1" fmla="val 50000"/>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Gewinkelte Verbindung 14">
            <a:extLst>
              <a:ext uri="{FF2B5EF4-FFF2-40B4-BE49-F238E27FC236}">
                <a16:creationId xmlns:a16="http://schemas.microsoft.com/office/drawing/2014/main" id="{31414D40-1A64-7EFE-F7DF-DB521867DA81}"/>
              </a:ext>
            </a:extLst>
          </p:cNvPr>
          <p:cNvCxnSpPr>
            <a:cxnSpLocks/>
          </p:cNvCxnSpPr>
          <p:nvPr/>
        </p:nvCxnSpPr>
        <p:spPr>
          <a:xfrm rot="5400000">
            <a:off x="5509664" y="1686792"/>
            <a:ext cx="542548" cy="4997967"/>
          </a:xfrm>
          <a:prstGeom prst="bentConnector3">
            <a:avLst>
              <a:gd name="adj1" fmla="val 50000"/>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Gewinkelte Verbindung 17">
            <a:extLst>
              <a:ext uri="{FF2B5EF4-FFF2-40B4-BE49-F238E27FC236}">
                <a16:creationId xmlns:a16="http://schemas.microsoft.com/office/drawing/2014/main" id="{B11EB572-3C98-6197-2519-F58DDC60440B}"/>
              </a:ext>
            </a:extLst>
          </p:cNvPr>
          <p:cNvCxnSpPr>
            <a:cxnSpLocks/>
          </p:cNvCxnSpPr>
          <p:nvPr/>
        </p:nvCxnSpPr>
        <p:spPr>
          <a:xfrm rot="5400000">
            <a:off x="8125416" y="5779759"/>
            <a:ext cx="635584" cy="3"/>
          </a:xfrm>
          <a:prstGeom prst="bentConnector3">
            <a:avLst>
              <a:gd name="adj1" fmla="val 50000"/>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Gewinkelte Verbindung 23">
            <a:extLst>
              <a:ext uri="{FF2B5EF4-FFF2-40B4-BE49-F238E27FC236}">
                <a16:creationId xmlns:a16="http://schemas.microsoft.com/office/drawing/2014/main" id="{495E88EF-03FC-1A05-3331-BB37F31B788D}"/>
              </a:ext>
            </a:extLst>
          </p:cNvPr>
          <p:cNvCxnSpPr>
            <a:cxnSpLocks/>
            <a:stCxn id="5" idx="2"/>
            <a:endCxn id="6" idx="0"/>
          </p:cNvCxnSpPr>
          <p:nvPr/>
        </p:nvCxnSpPr>
        <p:spPr>
          <a:xfrm rot="16200000" flipH="1">
            <a:off x="5149968" y="2958367"/>
            <a:ext cx="1285065" cy="5021092"/>
          </a:xfrm>
          <a:prstGeom prst="bentConnector3">
            <a:avLst>
              <a:gd name="adj1" fmla="val 77795"/>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Gerade Verbindung mit Pfeil 12">
            <a:extLst>
              <a:ext uri="{FF2B5EF4-FFF2-40B4-BE49-F238E27FC236}">
                <a16:creationId xmlns:a16="http://schemas.microsoft.com/office/drawing/2014/main" id="{204A0054-F772-F3EB-B1C1-14CDA8951A3D}"/>
              </a:ext>
            </a:extLst>
          </p:cNvPr>
          <p:cNvCxnSpPr>
            <a:cxnSpLocks/>
          </p:cNvCxnSpPr>
          <p:nvPr/>
        </p:nvCxnSpPr>
        <p:spPr>
          <a:xfrm flipH="1">
            <a:off x="3152646" y="2227888"/>
            <a:ext cx="298" cy="77570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feld 15">
            <a:extLst>
              <a:ext uri="{FF2B5EF4-FFF2-40B4-BE49-F238E27FC236}">
                <a16:creationId xmlns:a16="http://schemas.microsoft.com/office/drawing/2014/main" id="{852F637D-837A-5523-3334-BE3F77413721}"/>
              </a:ext>
            </a:extLst>
          </p:cNvPr>
          <p:cNvSpPr txBox="1"/>
          <p:nvPr/>
        </p:nvSpPr>
        <p:spPr>
          <a:xfrm>
            <a:off x="2530432" y="2467983"/>
            <a:ext cx="488593" cy="276999"/>
          </a:xfrm>
          <a:prstGeom prst="rect">
            <a:avLst/>
          </a:prstGeom>
          <a:noFill/>
        </p:spPr>
        <p:txBody>
          <a:bodyPr wrap="square" lIns="0" tIns="0" rIns="0" bIns="0" rtlCol="0">
            <a:spAutoFit/>
          </a:bodyPr>
          <a:lstStyle/>
          <a:p>
            <a:pPr algn="ctr"/>
            <a:r>
              <a:rPr lang="de-DE"/>
              <a:t>nein</a:t>
            </a:r>
          </a:p>
        </p:txBody>
      </p:sp>
      <p:cxnSp>
        <p:nvCxnSpPr>
          <p:cNvPr id="17" name="Gerade Verbindung mit Pfeil 16">
            <a:extLst>
              <a:ext uri="{FF2B5EF4-FFF2-40B4-BE49-F238E27FC236}">
                <a16:creationId xmlns:a16="http://schemas.microsoft.com/office/drawing/2014/main" id="{68A96991-A289-99C9-7275-D8A37C21B76B}"/>
              </a:ext>
            </a:extLst>
          </p:cNvPr>
          <p:cNvCxnSpPr>
            <a:cxnSpLocks/>
          </p:cNvCxnSpPr>
          <p:nvPr/>
        </p:nvCxnSpPr>
        <p:spPr>
          <a:xfrm>
            <a:off x="5504499" y="1916949"/>
            <a:ext cx="576000"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Gewinkelte Verbindung 40">
            <a:extLst>
              <a:ext uri="{FF2B5EF4-FFF2-40B4-BE49-F238E27FC236}">
                <a16:creationId xmlns:a16="http://schemas.microsoft.com/office/drawing/2014/main" id="{2749B693-BB8A-AE52-D0B6-CABB61EB4911}"/>
              </a:ext>
            </a:extLst>
          </p:cNvPr>
          <p:cNvCxnSpPr>
            <a:cxnSpLocks/>
          </p:cNvCxnSpPr>
          <p:nvPr/>
        </p:nvCxnSpPr>
        <p:spPr>
          <a:xfrm rot="5400000">
            <a:off x="5531905" y="257283"/>
            <a:ext cx="476298" cy="5019735"/>
          </a:xfrm>
          <a:prstGeom prst="bentConnector3">
            <a:avLst>
              <a:gd name="adj1" fmla="val 50000"/>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Gerade Verbindung mit Pfeil 24">
            <a:extLst>
              <a:ext uri="{FF2B5EF4-FFF2-40B4-BE49-F238E27FC236}">
                <a16:creationId xmlns:a16="http://schemas.microsoft.com/office/drawing/2014/main" id="{0D5B742B-8622-C072-8B43-145AC7C0FCEB}"/>
              </a:ext>
            </a:extLst>
          </p:cNvPr>
          <p:cNvCxnSpPr>
            <a:cxnSpLocks/>
          </p:cNvCxnSpPr>
          <p:nvPr/>
        </p:nvCxnSpPr>
        <p:spPr>
          <a:xfrm flipH="1">
            <a:off x="3152646" y="2227889"/>
            <a:ext cx="298" cy="77570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Textfeld 25">
            <a:extLst>
              <a:ext uri="{FF2B5EF4-FFF2-40B4-BE49-F238E27FC236}">
                <a16:creationId xmlns:a16="http://schemas.microsoft.com/office/drawing/2014/main" id="{562D36DD-23EB-41E3-1F7E-744D07897E2D}"/>
              </a:ext>
            </a:extLst>
          </p:cNvPr>
          <p:cNvSpPr txBox="1"/>
          <p:nvPr/>
        </p:nvSpPr>
        <p:spPr>
          <a:xfrm>
            <a:off x="2530432" y="2467984"/>
            <a:ext cx="488593" cy="276999"/>
          </a:xfrm>
          <a:prstGeom prst="rect">
            <a:avLst/>
          </a:prstGeom>
          <a:noFill/>
        </p:spPr>
        <p:txBody>
          <a:bodyPr wrap="square" lIns="0" tIns="0" rIns="0" bIns="0" rtlCol="0">
            <a:spAutoFit/>
          </a:bodyPr>
          <a:lstStyle/>
          <a:p>
            <a:pPr algn="ctr"/>
            <a:r>
              <a:rPr lang="de-DE"/>
              <a:t>nein</a:t>
            </a:r>
          </a:p>
        </p:txBody>
      </p:sp>
      <p:cxnSp>
        <p:nvCxnSpPr>
          <p:cNvPr id="27" name="Gerade Verbindung mit Pfeil 26">
            <a:extLst>
              <a:ext uri="{FF2B5EF4-FFF2-40B4-BE49-F238E27FC236}">
                <a16:creationId xmlns:a16="http://schemas.microsoft.com/office/drawing/2014/main" id="{D7304D06-4CC8-F72B-D105-7694E3F66175}"/>
              </a:ext>
            </a:extLst>
          </p:cNvPr>
          <p:cNvCxnSpPr>
            <a:cxnSpLocks/>
          </p:cNvCxnSpPr>
          <p:nvPr/>
        </p:nvCxnSpPr>
        <p:spPr>
          <a:xfrm>
            <a:off x="5504499" y="1916950"/>
            <a:ext cx="576000"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32" name="Textfeld 31">
            <a:extLst>
              <a:ext uri="{FF2B5EF4-FFF2-40B4-BE49-F238E27FC236}">
                <a16:creationId xmlns:a16="http://schemas.microsoft.com/office/drawing/2014/main" id="{3FC3D670-5573-EA3C-B556-3EC2BF159B31}"/>
              </a:ext>
            </a:extLst>
          </p:cNvPr>
          <p:cNvSpPr txBox="1"/>
          <p:nvPr/>
        </p:nvSpPr>
        <p:spPr>
          <a:xfrm>
            <a:off x="492705" y="6143017"/>
            <a:ext cx="1774330" cy="369332"/>
          </a:xfrm>
          <a:prstGeom prst="rect">
            <a:avLst/>
          </a:prstGeom>
          <a:solidFill>
            <a:schemeClr val="accent1">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de-DE"/>
              <a:t>Präsentation </a:t>
            </a:r>
            <a:r>
              <a:rPr lang="de-DE" err="1"/>
              <a:t>SuS</a:t>
            </a:r>
            <a:endParaRPr lang="de-AT"/>
          </a:p>
        </p:txBody>
      </p:sp>
      <p:pic>
        <p:nvPicPr>
          <p:cNvPr id="7" name="Grafik 9">
            <a:extLst>
              <a:ext uri="{FF2B5EF4-FFF2-40B4-BE49-F238E27FC236}">
                <a16:creationId xmlns:a16="http://schemas.microsoft.com/office/drawing/2014/main" id="{6DE16DF2-29B6-B3CF-99BE-43E2CB6B34E7}"/>
              </a:ext>
            </a:extLst>
          </p:cNvPr>
          <p:cNvPicPr>
            <a:picLocks noChangeAspect="1"/>
          </p:cNvPicPr>
          <p:nvPr/>
        </p:nvPicPr>
        <p:blipFill>
          <a:blip r:embed="rId2"/>
          <a:stretch>
            <a:fillRect/>
          </a:stretch>
        </p:blipFill>
        <p:spPr>
          <a:xfrm>
            <a:off x="10372823" y="215745"/>
            <a:ext cx="1261773" cy="1103226"/>
          </a:xfrm>
          <a:prstGeom prst="rect">
            <a:avLst/>
          </a:prstGeom>
        </p:spPr>
      </p:pic>
      <p:sp>
        <p:nvSpPr>
          <p:cNvPr id="23" name="Sprechblase: rechteckig mit abgerundeten Ecken 22">
            <a:extLst>
              <a:ext uri="{FF2B5EF4-FFF2-40B4-BE49-F238E27FC236}">
                <a16:creationId xmlns:a16="http://schemas.microsoft.com/office/drawing/2014/main" id="{AEF7F23D-19FD-1180-53C7-F731270FAA1A}"/>
              </a:ext>
            </a:extLst>
          </p:cNvPr>
          <p:cNvSpPr/>
          <p:nvPr/>
        </p:nvSpPr>
        <p:spPr>
          <a:xfrm>
            <a:off x="5014475" y="215745"/>
            <a:ext cx="5153556" cy="1103226"/>
          </a:xfrm>
          <a:prstGeom prst="wedgeRoundRectCallout">
            <a:avLst>
              <a:gd name="adj1" fmla="val 56311"/>
              <a:gd name="adj2" fmla="val -11833"/>
              <a:gd name="adj3" fmla="val 16667"/>
            </a:avLst>
          </a:prstGeom>
        </p:spPr>
        <p:style>
          <a:lnRef idx="2">
            <a:schemeClr val="accent2"/>
          </a:lnRef>
          <a:fillRef idx="1">
            <a:schemeClr val="lt1"/>
          </a:fillRef>
          <a:effectRef idx="0">
            <a:schemeClr val="accent2"/>
          </a:effectRef>
          <a:fontRef idx="minor">
            <a:schemeClr val="dk1"/>
          </a:fontRef>
        </p:style>
        <p:txBody>
          <a:bodyPr lIns="91440" tIns="45720" rIns="91440" bIns="45720" rtlCol="0" anchor="ctr"/>
          <a:lstStyle/>
          <a:p>
            <a:pPr algn="ctr"/>
            <a:r>
              <a:rPr lang="de-DE"/>
              <a:t>Die Richtlinien für die Sicherheit im Unterricht (</a:t>
            </a:r>
            <a:r>
              <a:rPr lang="de-DE" err="1"/>
              <a:t>RiSU</a:t>
            </a:r>
            <a:r>
              <a:rPr lang="de-DE"/>
              <a:t>) helfen bei der Gefährdungsbeurteilung von Stoffen. </a:t>
            </a:r>
            <a:r>
              <a:rPr lang="de-DE" b="1"/>
              <a:t>Welche Informationen aus dem Sicherheitsdatenblatt sind relevant?</a:t>
            </a:r>
            <a:endParaRPr lang="de-AT" b="1"/>
          </a:p>
        </p:txBody>
      </p:sp>
    </p:spTree>
    <p:extLst>
      <p:ext uri="{BB962C8B-B14F-4D97-AF65-F5344CB8AC3E}">
        <p14:creationId xmlns:p14="http://schemas.microsoft.com/office/powerpoint/2010/main" val="1002667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A4A650-575B-1DAB-BA85-B673B5AF3A9A}"/>
              </a:ext>
            </a:extLst>
          </p:cNvPr>
          <p:cNvSpPr>
            <a:spLocks noGrp="1"/>
          </p:cNvSpPr>
          <p:nvPr>
            <p:ph type="title"/>
          </p:nvPr>
        </p:nvSpPr>
        <p:spPr>
          <a:xfrm>
            <a:off x="838200" y="365125"/>
            <a:ext cx="4153348" cy="1334583"/>
          </a:xfrm>
        </p:spPr>
        <p:txBody>
          <a:bodyPr>
            <a:normAutofit/>
          </a:bodyPr>
          <a:lstStyle/>
          <a:p>
            <a:r>
              <a:rPr lang="de-DE" sz="3200" b="1" err="1"/>
              <a:t>RiSU</a:t>
            </a:r>
            <a:r>
              <a:rPr lang="de-DE" sz="3200" b="1"/>
              <a:t> – Flussdiagramm</a:t>
            </a:r>
            <a:endParaRPr lang="de-AT" sz="3200"/>
          </a:p>
        </p:txBody>
      </p:sp>
      <p:sp>
        <p:nvSpPr>
          <p:cNvPr id="20" name="Textfeld 19">
            <a:extLst>
              <a:ext uri="{FF2B5EF4-FFF2-40B4-BE49-F238E27FC236}">
                <a16:creationId xmlns:a16="http://schemas.microsoft.com/office/drawing/2014/main" id="{EF0560B1-7CC2-FB3F-EC0C-1595573CAC41}"/>
              </a:ext>
            </a:extLst>
          </p:cNvPr>
          <p:cNvSpPr txBox="1"/>
          <p:nvPr/>
        </p:nvSpPr>
        <p:spPr>
          <a:xfrm>
            <a:off x="6161471" y="175346"/>
            <a:ext cx="5769685" cy="6186309"/>
          </a:xfrm>
          <a:prstGeom prst="rect">
            <a:avLst/>
          </a:prstGeom>
          <a:noFill/>
          <a:ln w="38100">
            <a:solidFill>
              <a:srgbClr val="C00000"/>
            </a:solidFill>
          </a:ln>
        </p:spPr>
        <p:txBody>
          <a:bodyPr wrap="square" rtlCol="0">
            <a:spAutoFit/>
          </a:bodyPr>
          <a:lstStyle/>
          <a:p>
            <a:r>
              <a:rPr lang="de-DE" u="sng"/>
              <a:t>Gefährdung</a:t>
            </a:r>
            <a:endParaRPr lang="de-DE"/>
          </a:p>
          <a:p>
            <a:r>
              <a:rPr lang="de-DE" b="1"/>
              <a:t>Akute </a:t>
            </a:r>
            <a:r>
              <a:rPr lang="de-DE" b="1" err="1"/>
              <a:t>Toxitität</a:t>
            </a:r>
            <a:r>
              <a:rPr lang="de-DE"/>
              <a:t>: Lebensgefahr bei Einatmen (H330).</a:t>
            </a:r>
          </a:p>
          <a:p>
            <a:r>
              <a:rPr lang="de-DE"/>
              <a:t>Verursacht schwere Verätzungen der Haut und schwere Augenschäden. (H314)</a:t>
            </a:r>
          </a:p>
          <a:p>
            <a:endParaRPr lang="de-DE"/>
          </a:p>
          <a:p>
            <a:r>
              <a:rPr lang="de-DE" u="sng" err="1"/>
              <a:t>Maẞnahme</a:t>
            </a:r>
            <a:r>
              <a:rPr lang="de-DE" u="sng"/>
              <a:t> im Ereignisfall</a:t>
            </a:r>
            <a:endParaRPr lang="de-DE"/>
          </a:p>
          <a:p>
            <a:r>
              <a:rPr lang="de-DE" b="1"/>
              <a:t>Beim Einatmen</a:t>
            </a:r>
            <a:r>
              <a:rPr lang="de-DE"/>
              <a:t>: Die Person an die frische Luft bringen und für ungehinderte Atmung sorgen. </a:t>
            </a:r>
            <a:br>
              <a:rPr lang="de-DE"/>
            </a:br>
            <a:r>
              <a:rPr lang="de-DE"/>
              <a:t>Sofort Giftinformationszentrum oder Arzt anrufen.  (P304+P340+P310)</a:t>
            </a:r>
          </a:p>
          <a:p>
            <a:r>
              <a:rPr lang="de-DE" b="1"/>
              <a:t>Bei Atemstillstand </a:t>
            </a:r>
            <a:r>
              <a:rPr lang="de-DE"/>
              <a:t>sofort Gerätebeatmung, ggf. Sauerstoffzufuhr. </a:t>
            </a:r>
          </a:p>
          <a:p>
            <a:r>
              <a:rPr lang="de-DE" b="1"/>
              <a:t>Bei Berührung mit der Haut </a:t>
            </a:r>
            <a:r>
              <a:rPr lang="de-DE"/>
              <a:t>(oder dem Haar): Alle kontaminierten Kleidungsstücke sofort ausziehen. Haut mit Wasser abwaschen. (P303+P361+P353)</a:t>
            </a:r>
          </a:p>
          <a:p>
            <a:r>
              <a:rPr lang="de-DE" b="1"/>
              <a:t>Bei Kontakt mit den Augen</a:t>
            </a:r>
            <a:r>
              <a:rPr lang="de-DE"/>
              <a:t>: Einige Minuten lang behutsam mit Wasser spülen. Eventuell vorhandene Kontaktlinsen nach Möglichkeit entfernen. Weiter spülen. </a:t>
            </a:r>
          </a:p>
          <a:p>
            <a:endParaRPr lang="de-DE"/>
          </a:p>
          <a:p>
            <a:r>
              <a:rPr lang="de-DE" u="sng" err="1"/>
              <a:t>Vorsichtsmaẞnahmen</a:t>
            </a:r>
            <a:endParaRPr lang="de-DE" u="sng"/>
          </a:p>
          <a:p>
            <a:r>
              <a:rPr lang="de-DE"/>
              <a:t>Dampf / Aerosol nicht einatmen (P260)</a:t>
            </a:r>
          </a:p>
          <a:p>
            <a:r>
              <a:rPr lang="de-DE"/>
              <a:t>Schutzhandschuhe, -kleidung, Augenschutz tragen (P280)</a:t>
            </a:r>
          </a:p>
        </p:txBody>
      </p:sp>
      <p:sp>
        <p:nvSpPr>
          <p:cNvPr id="22" name="Textfeld 21">
            <a:extLst>
              <a:ext uri="{FF2B5EF4-FFF2-40B4-BE49-F238E27FC236}">
                <a16:creationId xmlns:a16="http://schemas.microsoft.com/office/drawing/2014/main" id="{B7FEB746-D239-25CE-EF84-DA6C499194B2}"/>
              </a:ext>
            </a:extLst>
          </p:cNvPr>
          <p:cNvSpPr txBox="1"/>
          <p:nvPr/>
        </p:nvSpPr>
        <p:spPr>
          <a:xfrm>
            <a:off x="5544824" y="2802291"/>
            <a:ext cx="488593" cy="276999"/>
          </a:xfrm>
          <a:prstGeom prst="rect">
            <a:avLst/>
          </a:prstGeom>
          <a:noFill/>
        </p:spPr>
        <p:txBody>
          <a:bodyPr wrap="square" lIns="0" tIns="0" rIns="0" bIns="0" rtlCol="0">
            <a:spAutoFit/>
          </a:bodyPr>
          <a:lstStyle/>
          <a:p>
            <a:pPr algn="ctr"/>
            <a:r>
              <a:rPr lang="de-DE">
                <a:solidFill>
                  <a:srgbClr val="C00000"/>
                </a:solidFill>
              </a:rPr>
              <a:t>ja</a:t>
            </a:r>
          </a:p>
        </p:txBody>
      </p:sp>
      <p:sp>
        <p:nvSpPr>
          <p:cNvPr id="39" name="Textfeld 38">
            <a:extLst>
              <a:ext uri="{FF2B5EF4-FFF2-40B4-BE49-F238E27FC236}">
                <a16:creationId xmlns:a16="http://schemas.microsoft.com/office/drawing/2014/main" id="{509ADB01-A834-F762-9A16-0D87B5B6BAAA}"/>
              </a:ext>
            </a:extLst>
          </p:cNvPr>
          <p:cNvSpPr txBox="1"/>
          <p:nvPr/>
        </p:nvSpPr>
        <p:spPr>
          <a:xfrm>
            <a:off x="1060002" y="2752090"/>
            <a:ext cx="4444497" cy="646331"/>
          </a:xfrm>
          <a:prstGeom prst="rect">
            <a:avLst/>
          </a:prstGeom>
          <a:noFill/>
          <a:ln>
            <a:solidFill>
              <a:schemeClr val="tx1"/>
            </a:solidFill>
          </a:ln>
        </p:spPr>
        <p:txBody>
          <a:bodyPr wrap="square" rtlCol="0">
            <a:spAutoFit/>
          </a:bodyPr>
          <a:lstStyle/>
          <a:p>
            <a:pPr algn="ctr"/>
            <a:r>
              <a:rPr lang="de-DE"/>
              <a:t>Gefährdung durch </a:t>
            </a:r>
            <a:br>
              <a:rPr lang="de-DE"/>
            </a:br>
            <a:r>
              <a:rPr lang="de-DE" b="1"/>
              <a:t>Einatmen</a:t>
            </a:r>
            <a:r>
              <a:rPr lang="de-DE"/>
              <a:t> oder </a:t>
            </a:r>
            <a:r>
              <a:rPr lang="de-DE" b="1"/>
              <a:t>Hautkontakt?</a:t>
            </a:r>
          </a:p>
        </p:txBody>
      </p:sp>
      <p:cxnSp>
        <p:nvCxnSpPr>
          <p:cNvPr id="40" name="Gerade Verbindung mit Pfeil 39">
            <a:extLst>
              <a:ext uri="{FF2B5EF4-FFF2-40B4-BE49-F238E27FC236}">
                <a16:creationId xmlns:a16="http://schemas.microsoft.com/office/drawing/2014/main" id="{403441B7-01C4-8DB5-C641-66FE0AF48B89}"/>
              </a:ext>
            </a:extLst>
          </p:cNvPr>
          <p:cNvCxnSpPr>
            <a:cxnSpLocks/>
          </p:cNvCxnSpPr>
          <p:nvPr/>
        </p:nvCxnSpPr>
        <p:spPr>
          <a:xfrm>
            <a:off x="3145687" y="3436162"/>
            <a:ext cx="0" cy="330938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Textfeld 40">
            <a:extLst>
              <a:ext uri="{FF2B5EF4-FFF2-40B4-BE49-F238E27FC236}">
                <a16:creationId xmlns:a16="http://schemas.microsoft.com/office/drawing/2014/main" id="{3F60EA56-EAB0-41A8-5DDC-FD6680B08B53}"/>
              </a:ext>
            </a:extLst>
          </p:cNvPr>
          <p:cNvSpPr txBox="1"/>
          <p:nvPr/>
        </p:nvSpPr>
        <p:spPr>
          <a:xfrm>
            <a:off x="2487498" y="4450804"/>
            <a:ext cx="488593" cy="276999"/>
          </a:xfrm>
          <a:prstGeom prst="rect">
            <a:avLst/>
          </a:prstGeom>
          <a:noFill/>
        </p:spPr>
        <p:txBody>
          <a:bodyPr wrap="square" lIns="0" tIns="0" rIns="0" bIns="0" rtlCol="0">
            <a:spAutoFit/>
          </a:bodyPr>
          <a:lstStyle/>
          <a:p>
            <a:pPr algn="ctr"/>
            <a:r>
              <a:rPr lang="de-DE"/>
              <a:t>nein</a:t>
            </a:r>
          </a:p>
        </p:txBody>
      </p:sp>
      <p:cxnSp>
        <p:nvCxnSpPr>
          <p:cNvPr id="42" name="Gerade Verbindung mit Pfeil 41">
            <a:extLst>
              <a:ext uri="{FF2B5EF4-FFF2-40B4-BE49-F238E27FC236}">
                <a16:creationId xmlns:a16="http://schemas.microsoft.com/office/drawing/2014/main" id="{22D4EE37-46A6-8C7E-8600-96C7D88E5C35}"/>
              </a:ext>
            </a:extLst>
          </p:cNvPr>
          <p:cNvCxnSpPr>
            <a:cxnSpLocks/>
          </p:cNvCxnSpPr>
          <p:nvPr/>
        </p:nvCxnSpPr>
        <p:spPr>
          <a:xfrm>
            <a:off x="5504499" y="3135979"/>
            <a:ext cx="656972"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nvGrpSpPr>
          <p:cNvPr id="49" name="Gruppieren 48">
            <a:extLst>
              <a:ext uri="{FF2B5EF4-FFF2-40B4-BE49-F238E27FC236}">
                <a16:creationId xmlns:a16="http://schemas.microsoft.com/office/drawing/2014/main" id="{71980460-9CA7-1556-4BB7-5BEA6D6ADDE2}"/>
              </a:ext>
            </a:extLst>
          </p:cNvPr>
          <p:cNvGrpSpPr/>
          <p:nvPr/>
        </p:nvGrpSpPr>
        <p:grpSpPr>
          <a:xfrm>
            <a:off x="3260427" y="6361655"/>
            <a:ext cx="5796000" cy="383889"/>
            <a:chOff x="3598188" y="5600715"/>
            <a:chExt cx="5796000" cy="383889"/>
          </a:xfrm>
        </p:grpSpPr>
        <p:cxnSp>
          <p:nvCxnSpPr>
            <p:cNvPr id="50" name="Gewinkelte Verbindung 14">
              <a:extLst>
                <a:ext uri="{FF2B5EF4-FFF2-40B4-BE49-F238E27FC236}">
                  <a16:creationId xmlns:a16="http://schemas.microsoft.com/office/drawing/2014/main" id="{1D032805-C2D6-637F-395D-8485CB34D663}"/>
                </a:ext>
              </a:extLst>
            </p:cNvPr>
            <p:cNvCxnSpPr>
              <a:cxnSpLocks/>
            </p:cNvCxnSpPr>
            <p:nvPr/>
          </p:nvCxnSpPr>
          <p:spPr>
            <a:xfrm>
              <a:off x="3612702" y="5804765"/>
              <a:ext cx="0" cy="179839"/>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51" name="Gewinkelte Verbindung 14">
              <a:extLst>
                <a:ext uri="{FF2B5EF4-FFF2-40B4-BE49-F238E27FC236}">
                  <a16:creationId xmlns:a16="http://schemas.microsoft.com/office/drawing/2014/main" id="{E275E767-8D6B-7DF6-0815-DE0249E60B62}"/>
                </a:ext>
              </a:extLst>
            </p:cNvPr>
            <p:cNvCxnSpPr>
              <a:cxnSpLocks/>
              <a:stCxn id="20" idx="2"/>
            </p:cNvCxnSpPr>
            <p:nvPr/>
          </p:nvCxnSpPr>
          <p:spPr>
            <a:xfrm>
              <a:off x="9370357" y="5600715"/>
              <a:ext cx="0" cy="204050"/>
            </a:xfrm>
            <a:prstGeom prst="straightConnector1">
              <a:avLst/>
            </a:prstGeom>
            <a:ln w="38100">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2" name="Gewinkelte Verbindung 14">
              <a:extLst>
                <a:ext uri="{FF2B5EF4-FFF2-40B4-BE49-F238E27FC236}">
                  <a16:creationId xmlns:a16="http://schemas.microsoft.com/office/drawing/2014/main" id="{7DE4E0E8-415A-199E-CA94-DD071564A877}"/>
                </a:ext>
              </a:extLst>
            </p:cNvPr>
            <p:cNvCxnSpPr>
              <a:cxnSpLocks/>
            </p:cNvCxnSpPr>
            <p:nvPr/>
          </p:nvCxnSpPr>
          <p:spPr>
            <a:xfrm>
              <a:off x="3598188" y="5804765"/>
              <a:ext cx="5796000" cy="0"/>
            </a:xfrm>
            <a:prstGeom prst="straightConnector1">
              <a:avLst/>
            </a:prstGeom>
            <a:ln w="38100">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3" name="Textfeld 2">
            <a:extLst>
              <a:ext uri="{FF2B5EF4-FFF2-40B4-BE49-F238E27FC236}">
                <a16:creationId xmlns:a16="http://schemas.microsoft.com/office/drawing/2014/main" id="{D3D9DCEB-40D9-3837-1846-6AB29B21FBD1}"/>
              </a:ext>
            </a:extLst>
          </p:cNvPr>
          <p:cNvSpPr txBox="1"/>
          <p:nvPr/>
        </p:nvSpPr>
        <p:spPr>
          <a:xfrm>
            <a:off x="492705" y="6143017"/>
            <a:ext cx="1774330" cy="369332"/>
          </a:xfrm>
          <a:prstGeom prst="rect">
            <a:avLst/>
          </a:prstGeom>
          <a:solidFill>
            <a:schemeClr val="accent1">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de-DE"/>
              <a:t>Präsentation </a:t>
            </a:r>
            <a:r>
              <a:rPr lang="de-DE" err="1"/>
              <a:t>SuS</a:t>
            </a:r>
            <a:endParaRPr lang="de-AT"/>
          </a:p>
        </p:txBody>
      </p:sp>
    </p:spTree>
    <p:extLst>
      <p:ext uri="{BB962C8B-B14F-4D97-AF65-F5344CB8AC3E}">
        <p14:creationId xmlns:p14="http://schemas.microsoft.com/office/powerpoint/2010/main" val="2501386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feld 11">
            <a:extLst>
              <a:ext uri="{FF2B5EF4-FFF2-40B4-BE49-F238E27FC236}">
                <a16:creationId xmlns:a16="http://schemas.microsoft.com/office/drawing/2014/main" id="{88601543-CF3A-6F82-7C65-69537DCDC218}"/>
              </a:ext>
            </a:extLst>
          </p:cNvPr>
          <p:cNvSpPr txBox="1"/>
          <p:nvPr/>
        </p:nvSpPr>
        <p:spPr>
          <a:xfrm>
            <a:off x="1382899" y="3515362"/>
            <a:ext cx="4445092" cy="646331"/>
          </a:xfrm>
          <a:prstGeom prst="rect">
            <a:avLst/>
          </a:prstGeom>
          <a:noFill/>
          <a:ln>
            <a:solidFill>
              <a:schemeClr val="tx1"/>
            </a:solidFill>
          </a:ln>
        </p:spPr>
        <p:txBody>
          <a:bodyPr wrap="square" rtlCol="0">
            <a:spAutoFit/>
          </a:bodyPr>
          <a:lstStyle/>
          <a:p>
            <a:pPr algn="ctr"/>
            <a:r>
              <a:rPr lang="de-DE"/>
              <a:t>Gefährdung durch </a:t>
            </a:r>
            <a:br>
              <a:rPr lang="de-DE"/>
            </a:br>
            <a:r>
              <a:rPr lang="de-DE" b="1"/>
              <a:t>Brand-</a:t>
            </a:r>
            <a:r>
              <a:rPr lang="de-DE"/>
              <a:t> oder </a:t>
            </a:r>
            <a:r>
              <a:rPr lang="de-DE" b="1"/>
              <a:t>Explosionsgefahr? </a:t>
            </a:r>
          </a:p>
        </p:txBody>
      </p:sp>
      <p:cxnSp>
        <p:nvCxnSpPr>
          <p:cNvPr id="15" name="Gerade Verbindung mit Pfeil 14">
            <a:extLst>
              <a:ext uri="{FF2B5EF4-FFF2-40B4-BE49-F238E27FC236}">
                <a16:creationId xmlns:a16="http://schemas.microsoft.com/office/drawing/2014/main" id="{C02387B6-EA63-4A91-9C30-55D838F93188}"/>
              </a:ext>
            </a:extLst>
          </p:cNvPr>
          <p:cNvCxnSpPr>
            <a:cxnSpLocks/>
          </p:cNvCxnSpPr>
          <p:nvPr/>
        </p:nvCxnSpPr>
        <p:spPr>
          <a:xfrm>
            <a:off x="3491109" y="4166810"/>
            <a:ext cx="6796" cy="190741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a:extLst>
              <a:ext uri="{FF2B5EF4-FFF2-40B4-BE49-F238E27FC236}">
                <a16:creationId xmlns:a16="http://schemas.microsoft.com/office/drawing/2014/main" id="{68FEFD7D-13EE-828D-86EC-DA81E6133263}"/>
              </a:ext>
            </a:extLst>
          </p:cNvPr>
          <p:cNvCxnSpPr>
            <a:cxnSpLocks/>
          </p:cNvCxnSpPr>
          <p:nvPr/>
        </p:nvCxnSpPr>
        <p:spPr>
          <a:xfrm flipH="1">
            <a:off x="3497906" y="2737952"/>
            <a:ext cx="298" cy="77570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feld 16">
            <a:extLst>
              <a:ext uri="{FF2B5EF4-FFF2-40B4-BE49-F238E27FC236}">
                <a16:creationId xmlns:a16="http://schemas.microsoft.com/office/drawing/2014/main" id="{2E499B52-DBDF-A63C-A85B-60EA771A7EAD}"/>
              </a:ext>
            </a:extLst>
          </p:cNvPr>
          <p:cNvSpPr txBox="1"/>
          <p:nvPr/>
        </p:nvSpPr>
        <p:spPr>
          <a:xfrm>
            <a:off x="2875692" y="2978047"/>
            <a:ext cx="488593" cy="276999"/>
          </a:xfrm>
          <a:prstGeom prst="rect">
            <a:avLst/>
          </a:prstGeom>
          <a:noFill/>
        </p:spPr>
        <p:txBody>
          <a:bodyPr wrap="square" lIns="0" tIns="0" rIns="0" bIns="0" rtlCol="0">
            <a:spAutoFit/>
          </a:bodyPr>
          <a:lstStyle/>
          <a:p>
            <a:pPr algn="ctr"/>
            <a:r>
              <a:rPr lang="de-DE"/>
              <a:t>nein</a:t>
            </a:r>
          </a:p>
        </p:txBody>
      </p:sp>
      <p:sp>
        <p:nvSpPr>
          <p:cNvPr id="18" name="Textfeld 17">
            <a:extLst>
              <a:ext uri="{FF2B5EF4-FFF2-40B4-BE49-F238E27FC236}">
                <a16:creationId xmlns:a16="http://schemas.microsoft.com/office/drawing/2014/main" id="{60568987-B94C-D24A-6AB1-203134B3EE80}"/>
              </a:ext>
            </a:extLst>
          </p:cNvPr>
          <p:cNvSpPr txBox="1"/>
          <p:nvPr/>
        </p:nvSpPr>
        <p:spPr>
          <a:xfrm>
            <a:off x="2875692" y="4432970"/>
            <a:ext cx="488593" cy="276999"/>
          </a:xfrm>
          <a:prstGeom prst="rect">
            <a:avLst/>
          </a:prstGeom>
          <a:noFill/>
        </p:spPr>
        <p:txBody>
          <a:bodyPr wrap="square" lIns="0" tIns="0" rIns="0" bIns="0" rtlCol="0">
            <a:spAutoFit/>
          </a:bodyPr>
          <a:lstStyle/>
          <a:p>
            <a:pPr algn="ctr"/>
            <a:r>
              <a:rPr lang="de-DE"/>
              <a:t>nein</a:t>
            </a:r>
          </a:p>
        </p:txBody>
      </p:sp>
      <p:sp>
        <p:nvSpPr>
          <p:cNvPr id="23" name="Textfeld 22">
            <a:extLst>
              <a:ext uri="{FF2B5EF4-FFF2-40B4-BE49-F238E27FC236}">
                <a16:creationId xmlns:a16="http://schemas.microsoft.com/office/drawing/2014/main" id="{54A0D1DE-29F5-B3B8-3ED3-84D45BEB8C57}"/>
              </a:ext>
            </a:extLst>
          </p:cNvPr>
          <p:cNvSpPr txBox="1"/>
          <p:nvPr/>
        </p:nvSpPr>
        <p:spPr>
          <a:xfrm>
            <a:off x="6441259" y="3524565"/>
            <a:ext cx="4367842" cy="646331"/>
          </a:xfrm>
          <a:prstGeom prst="rect">
            <a:avLst/>
          </a:prstGeom>
          <a:noFill/>
          <a:ln w="38100">
            <a:solidFill>
              <a:srgbClr val="C00000"/>
            </a:solidFill>
          </a:ln>
        </p:spPr>
        <p:txBody>
          <a:bodyPr wrap="square" rtlCol="0">
            <a:spAutoFit/>
          </a:bodyPr>
          <a:lstStyle/>
          <a:p>
            <a:r>
              <a:rPr lang="de-DE" i="1"/>
              <a:t>Keine Angaben</a:t>
            </a:r>
          </a:p>
          <a:p>
            <a:endParaRPr lang="de-DE"/>
          </a:p>
        </p:txBody>
      </p:sp>
      <p:cxnSp>
        <p:nvCxnSpPr>
          <p:cNvPr id="24" name="Gerade Verbindung mit Pfeil 23">
            <a:extLst>
              <a:ext uri="{FF2B5EF4-FFF2-40B4-BE49-F238E27FC236}">
                <a16:creationId xmlns:a16="http://schemas.microsoft.com/office/drawing/2014/main" id="{5F96FDC9-8287-4DB0-3482-BD0ACD56322D}"/>
              </a:ext>
            </a:extLst>
          </p:cNvPr>
          <p:cNvCxnSpPr>
            <a:cxnSpLocks/>
          </p:cNvCxnSpPr>
          <p:nvPr/>
        </p:nvCxnSpPr>
        <p:spPr>
          <a:xfrm>
            <a:off x="5849759" y="3888716"/>
            <a:ext cx="576000"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5" name="Textfeld 24">
            <a:extLst>
              <a:ext uri="{FF2B5EF4-FFF2-40B4-BE49-F238E27FC236}">
                <a16:creationId xmlns:a16="http://schemas.microsoft.com/office/drawing/2014/main" id="{09B3C424-6B27-36D3-3AF4-2D9584E715F5}"/>
              </a:ext>
            </a:extLst>
          </p:cNvPr>
          <p:cNvSpPr txBox="1"/>
          <p:nvPr/>
        </p:nvSpPr>
        <p:spPr>
          <a:xfrm>
            <a:off x="5890083" y="3555029"/>
            <a:ext cx="488593" cy="276999"/>
          </a:xfrm>
          <a:prstGeom prst="rect">
            <a:avLst/>
          </a:prstGeom>
          <a:noFill/>
        </p:spPr>
        <p:txBody>
          <a:bodyPr wrap="square" lIns="0" tIns="0" rIns="0" bIns="0" rtlCol="0">
            <a:spAutoFit/>
          </a:bodyPr>
          <a:lstStyle/>
          <a:p>
            <a:pPr algn="ctr"/>
            <a:r>
              <a:rPr lang="de-DE">
                <a:solidFill>
                  <a:srgbClr val="C00000"/>
                </a:solidFill>
              </a:rPr>
              <a:t>ja</a:t>
            </a:r>
          </a:p>
        </p:txBody>
      </p:sp>
      <p:cxnSp>
        <p:nvCxnSpPr>
          <p:cNvPr id="34" name="Gerade Verbindung mit Pfeil 33">
            <a:extLst>
              <a:ext uri="{FF2B5EF4-FFF2-40B4-BE49-F238E27FC236}">
                <a16:creationId xmlns:a16="http://schemas.microsoft.com/office/drawing/2014/main" id="{5148F3DD-CC25-8F38-34EA-806B88498E41}"/>
              </a:ext>
            </a:extLst>
          </p:cNvPr>
          <p:cNvCxnSpPr>
            <a:cxnSpLocks/>
          </p:cNvCxnSpPr>
          <p:nvPr/>
        </p:nvCxnSpPr>
        <p:spPr>
          <a:xfrm flipH="1">
            <a:off x="3497905" y="2737952"/>
            <a:ext cx="298" cy="77570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Textfeld 34">
            <a:extLst>
              <a:ext uri="{FF2B5EF4-FFF2-40B4-BE49-F238E27FC236}">
                <a16:creationId xmlns:a16="http://schemas.microsoft.com/office/drawing/2014/main" id="{B2C7B57A-F31A-A9CA-63BE-4A8B7D22920D}"/>
              </a:ext>
            </a:extLst>
          </p:cNvPr>
          <p:cNvSpPr txBox="1"/>
          <p:nvPr/>
        </p:nvSpPr>
        <p:spPr>
          <a:xfrm>
            <a:off x="2875691" y="2978047"/>
            <a:ext cx="488593" cy="276999"/>
          </a:xfrm>
          <a:prstGeom prst="rect">
            <a:avLst/>
          </a:prstGeom>
          <a:noFill/>
        </p:spPr>
        <p:txBody>
          <a:bodyPr wrap="square" lIns="0" tIns="0" rIns="0" bIns="0" rtlCol="0">
            <a:spAutoFit/>
          </a:bodyPr>
          <a:lstStyle/>
          <a:p>
            <a:pPr algn="ctr"/>
            <a:r>
              <a:rPr lang="de-DE"/>
              <a:t>nein</a:t>
            </a:r>
          </a:p>
        </p:txBody>
      </p:sp>
      <p:cxnSp>
        <p:nvCxnSpPr>
          <p:cNvPr id="40" name="Gerade Verbindung mit Pfeil 39">
            <a:extLst>
              <a:ext uri="{FF2B5EF4-FFF2-40B4-BE49-F238E27FC236}">
                <a16:creationId xmlns:a16="http://schemas.microsoft.com/office/drawing/2014/main" id="{403441B7-01C4-8DB5-C641-66FE0AF48B89}"/>
              </a:ext>
            </a:extLst>
          </p:cNvPr>
          <p:cNvCxnSpPr>
            <a:cxnSpLocks/>
          </p:cNvCxnSpPr>
          <p:nvPr/>
        </p:nvCxnSpPr>
        <p:spPr>
          <a:xfrm>
            <a:off x="3497905" y="1899695"/>
            <a:ext cx="0" cy="161396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Textfeld 40">
            <a:extLst>
              <a:ext uri="{FF2B5EF4-FFF2-40B4-BE49-F238E27FC236}">
                <a16:creationId xmlns:a16="http://schemas.microsoft.com/office/drawing/2014/main" id="{3F60EA56-EAB0-41A8-5DDC-FD6680B08B53}"/>
              </a:ext>
            </a:extLst>
          </p:cNvPr>
          <p:cNvSpPr txBox="1"/>
          <p:nvPr/>
        </p:nvSpPr>
        <p:spPr>
          <a:xfrm>
            <a:off x="2875691" y="2978048"/>
            <a:ext cx="488593" cy="276999"/>
          </a:xfrm>
          <a:prstGeom prst="rect">
            <a:avLst/>
          </a:prstGeom>
          <a:noFill/>
        </p:spPr>
        <p:txBody>
          <a:bodyPr wrap="square" lIns="0" tIns="0" rIns="0" bIns="0" rtlCol="0">
            <a:spAutoFit/>
          </a:bodyPr>
          <a:lstStyle/>
          <a:p>
            <a:pPr algn="ctr"/>
            <a:r>
              <a:rPr lang="de-DE"/>
              <a:t>nein</a:t>
            </a:r>
          </a:p>
        </p:txBody>
      </p:sp>
      <p:sp>
        <p:nvSpPr>
          <p:cNvPr id="45" name="Titel 1">
            <a:extLst>
              <a:ext uri="{FF2B5EF4-FFF2-40B4-BE49-F238E27FC236}">
                <a16:creationId xmlns:a16="http://schemas.microsoft.com/office/drawing/2014/main" id="{781A23FD-72F3-E375-074C-CBD3BD52419A}"/>
              </a:ext>
            </a:extLst>
          </p:cNvPr>
          <p:cNvSpPr txBox="1">
            <a:spLocks/>
          </p:cNvSpPr>
          <p:nvPr/>
        </p:nvSpPr>
        <p:spPr>
          <a:xfrm>
            <a:off x="838200" y="365125"/>
            <a:ext cx="4153348" cy="13345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200" b="1" err="1"/>
              <a:t>RiSU</a:t>
            </a:r>
            <a:r>
              <a:rPr lang="de-DE" sz="3200" b="1"/>
              <a:t> – Flussdiagramm</a:t>
            </a:r>
            <a:endParaRPr lang="de-AT" sz="3200"/>
          </a:p>
        </p:txBody>
      </p:sp>
      <p:grpSp>
        <p:nvGrpSpPr>
          <p:cNvPr id="50" name="Gruppieren 49">
            <a:extLst>
              <a:ext uri="{FF2B5EF4-FFF2-40B4-BE49-F238E27FC236}">
                <a16:creationId xmlns:a16="http://schemas.microsoft.com/office/drawing/2014/main" id="{4F3B3BC8-EF4D-3C49-E4BC-6463A2DB8DE2}"/>
              </a:ext>
            </a:extLst>
          </p:cNvPr>
          <p:cNvGrpSpPr/>
          <p:nvPr/>
        </p:nvGrpSpPr>
        <p:grpSpPr>
          <a:xfrm>
            <a:off x="3598188" y="4170896"/>
            <a:ext cx="5034249" cy="1893535"/>
            <a:chOff x="3598188" y="4091069"/>
            <a:chExt cx="5034249" cy="1893535"/>
          </a:xfrm>
        </p:grpSpPr>
        <p:cxnSp>
          <p:nvCxnSpPr>
            <p:cNvPr id="30" name="Gewinkelte Verbindung 14">
              <a:extLst>
                <a:ext uri="{FF2B5EF4-FFF2-40B4-BE49-F238E27FC236}">
                  <a16:creationId xmlns:a16="http://schemas.microsoft.com/office/drawing/2014/main" id="{E4786D1F-49E9-501F-9D08-1FA26EF6D8EA}"/>
                </a:ext>
              </a:extLst>
            </p:cNvPr>
            <p:cNvCxnSpPr>
              <a:cxnSpLocks/>
            </p:cNvCxnSpPr>
            <p:nvPr/>
          </p:nvCxnSpPr>
          <p:spPr>
            <a:xfrm>
              <a:off x="3612702" y="5408696"/>
              <a:ext cx="0" cy="575908"/>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46" name="Gewinkelte Verbindung 14">
              <a:extLst>
                <a:ext uri="{FF2B5EF4-FFF2-40B4-BE49-F238E27FC236}">
                  <a16:creationId xmlns:a16="http://schemas.microsoft.com/office/drawing/2014/main" id="{D54CF2DC-C6B4-39F7-C192-1E8C811B1F29}"/>
                </a:ext>
              </a:extLst>
            </p:cNvPr>
            <p:cNvCxnSpPr>
              <a:cxnSpLocks/>
              <a:stCxn id="23" idx="2"/>
            </p:cNvCxnSpPr>
            <p:nvPr/>
          </p:nvCxnSpPr>
          <p:spPr>
            <a:xfrm>
              <a:off x="8625180" y="4091069"/>
              <a:ext cx="7257" cy="1326830"/>
            </a:xfrm>
            <a:prstGeom prst="straightConnector1">
              <a:avLst/>
            </a:prstGeom>
            <a:ln w="38100">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7" name="Gewinkelte Verbindung 14">
              <a:extLst>
                <a:ext uri="{FF2B5EF4-FFF2-40B4-BE49-F238E27FC236}">
                  <a16:creationId xmlns:a16="http://schemas.microsoft.com/office/drawing/2014/main" id="{739D3A18-947D-5C6B-D5AA-9B6ACD806501}"/>
                </a:ext>
              </a:extLst>
            </p:cNvPr>
            <p:cNvCxnSpPr>
              <a:cxnSpLocks/>
            </p:cNvCxnSpPr>
            <p:nvPr/>
          </p:nvCxnSpPr>
          <p:spPr>
            <a:xfrm flipV="1">
              <a:off x="3598188" y="5408696"/>
              <a:ext cx="5034249" cy="11445"/>
            </a:xfrm>
            <a:prstGeom prst="straightConnector1">
              <a:avLst/>
            </a:prstGeom>
            <a:ln w="38100">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55" name="Gruppieren 54">
            <a:extLst>
              <a:ext uri="{FF2B5EF4-FFF2-40B4-BE49-F238E27FC236}">
                <a16:creationId xmlns:a16="http://schemas.microsoft.com/office/drawing/2014/main" id="{4E8EAE71-F6F7-7840-FBA4-695B8D7755B4}"/>
              </a:ext>
            </a:extLst>
          </p:cNvPr>
          <p:cNvGrpSpPr/>
          <p:nvPr/>
        </p:nvGrpSpPr>
        <p:grpSpPr>
          <a:xfrm>
            <a:off x="3612702" y="1832530"/>
            <a:ext cx="5034249" cy="1681127"/>
            <a:chOff x="3598188" y="4303477"/>
            <a:chExt cx="5034249" cy="1681127"/>
          </a:xfrm>
        </p:grpSpPr>
        <p:cxnSp>
          <p:nvCxnSpPr>
            <p:cNvPr id="56" name="Gewinkelte Verbindung 14">
              <a:extLst>
                <a:ext uri="{FF2B5EF4-FFF2-40B4-BE49-F238E27FC236}">
                  <a16:creationId xmlns:a16="http://schemas.microsoft.com/office/drawing/2014/main" id="{D9E5D219-D01B-3F5C-80F0-4018B0086872}"/>
                </a:ext>
              </a:extLst>
            </p:cNvPr>
            <p:cNvCxnSpPr>
              <a:cxnSpLocks/>
            </p:cNvCxnSpPr>
            <p:nvPr/>
          </p:nvCxnSpPr>
          <p:spPr>
            <a:xfrm>
              <a:off x="3612702" y="5408696"/>
              <a:ext cx="0" cy="575908"/>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57" name="Gewinkelte Verbindung 14">
              <a:extLst>
                <a:ext uri="{FF2B5EF4-FFF2-40B4-BE49-F238E27FC236}">
                  <a16:creationId xmlns:a16="http://schemas.microsoft.com/office/drawing/2014/main" id="{00A3B778-EC27-B9A8-2D90-8D2CFA0D27D3}"/>
                </a:ext>
              </a:extLst>
            </p:cNvPr>
            <p:cNvCxnSpPr>
              <a:cxnSpLocks/>
            </p:cNvCxnSpPr>
            <p:nvPr/>
          </p:nvCxnSpPr>
          <p:spPr>
            <a:xfrm>
              <a:off x="8632437" y="4303477"/>
              <a:ext cx="0" cy="1114422"/>
            </a:xfrm>
            <a:prstGeom prst="straightConnector1">
              <a:avLst/>
            </a:prstGeom>
            <a:ln w="38100">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8" name="Gewinkelte Verbindung 14">
              <a:extLst>
                <a:ext uri="{FF2B5EF4-FFF2-40B4-BE49-F238E27FC236}">
                  <a16:creationId xmlns:a16="http://schemas.microsoft.com/office/drawing/2014/main" id="{F34545F4-1B9D-4BA9-6EF4-BCA2A8A311DE}"/>
                </a:ext>
              </a:extLst>
            </p:cNvPr>
            <p:cNvCxnSpPr>
              <a:cxnSpLocks/>
            </p:cNvCxnSpPr>
            <p:nvPr/>
          </p:nvCxnSpPr>
          <p:spPr>
            <a:xfrm flipV="1">
              <a:off x="3598188" y="5408696"/>
              <a:ext cx="5034249" cy="11445"/>
            </a:xfrm>
            <a:prstGeom prst="straightConnector1">
              <a:avLst/>
            </a:prstGeom>
            <a:ln w="38100">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48" name="Textfeld 47">
            <a:extLst>
              <a:ext uri="{FF2B5EF4-FFF2-40B4-BE49-F238E27FC236}">
                <a16:creationId xmlns:a16="http://schemas.microsoft.com/office/drawing/2014/main" id="{8E829CDF-979B-C3BA-1C54-F577A51E7E6D}"/>
              </a:ext>
            </a:extLst>
          </p:cNvPr>
          <p:cNvSpPr txBox="1"/>
          <p:nvPr/>
        </p:nvSpPr>
        <p:spPr>
          <a:xfrm>
            <a:off x="492705" y="6143017"/>
            <a:ext cx="1774330" cy="369332"/>
          </a:xfrm>
          <a:prstGeom prst="rect">
            <a:avLst/>
          </a:prstGeom>
          <a:solidFill>
            <a:schemeClr val="accent1">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de-DE"/>
              <a:t>Präsentation </a:t>
            </a:r>
            <a:r>
              <a:rPr lang="de-DE" err="1"/>
              <a:t>SuS</a:t>
            </a:r>
            <a:endParaRPr lang="de-AT"/>
          </a:p>
        </p:txBody>
      </p:sp>
    </p:spTree>
    <p:extLst>
      <p:ext uri="{BB962C8B-B14F-4D97-AF65-F5344CB8AC3E}">
        <p14:creationId xmlns:p14="http://schemas.microsoft.com/office/powerpoint/2010/main" val="1176660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feld 12">
            <a:extLst>
              <a:ext uri="{FF2B5EF4-FFF2-40B4-BE49-F238E27FC236}">
                <a16:creationId xmlns:a16="http://schemas.microsoft.com/office/drawing/2014/main" id="{8C0EDE89-ACFD-F5BE-5679-7EA1D73C73B4}"/>
              </a:ext>
            </a:extLst>
          </p:cNvPr>
          <p:cNvSpPr txBox="1"/>
          <p:nvPr/>
        </p:nvSpPr>
        <p:spPr>
          <a:xfrm>
            <a:off x="1326761" y="4457049"/>
            <a:ext cx="4445092" cy="369332"/>
          </a:xfrm>
          <a:prstGeom prst="rect">
            <a:avLst/>
          </a:prstGeom>
          <a:noFill/>
          <a:ln>
            <a:solidFill>
              <a:schemeClr val="tx1"/>
            </a:solidFill>
          </a:ln>
        </p:spPr>
        <p:txBody>
          <a:bodyPr wrap="square" rtlCol="0">
            <a:spAutoFit/>
          </a:bodyPr>
          <a:lstStyle/>
          <a:p>
            <a:pPr algn="ctr"/>
            <a:r>
              <a:rPr lang="de-DE" b="1"/>
              <a:t>Sonstige </a:t>
            </a:r>
            <a:r>
              <a:rPr lang="de-DE"/>
              <a:t>Gefährdungen?</a:t>
            </a:r>
          </a:p>
        </p:txBody>
      </p:sp>
      <p:cxnSp>
        <p:nvCxnSpPr>
          <p:cNvPr id="15" name="Gerade Verbindung mit Pfeil 14">
            <a:extLst>
              <a:ext uri="{FF2B5EF4-FFF2-40B4-BE49-F238E27FC236}">
                <a16:creationId xmlns:a16="http://schemas.microsoft.com/office/drawing/2014/main" id="{C02387B6-EA63-4A91-9C30-55D838F93188}"/>
              </a:ext>
            </a:extLst>
          </p:cNvPr>
          <p:cNvCxnSpPr>
            <a:cxnSpLocks/>
          </p:cNvCxnSpPr>
          <p:nvPr/>
        </p:nvCxnSpPr>
        <p:spPr>
          <a:xfrm>
            <a:off x="3413203" y="1508021"/>
            <a:ext cx="0" cy="294195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feld 17">
            <a:extLst>
              <a:ext uri="{FF2B5EF4-FFF2-40B4-BE49-F238E27FC236}">
                <a16:creationId xmlns:a16="http://schemas.microsoft.com/office/drawing/2014/main" id="{60568987-B94C-D24A-6AB1-203134B3EE80}"/>
              </a:ext>
            </a:extLst>
          </p:cNvPr>
          <p:cNvSpPr txBox="1"/>
          <p:nvPr/>
        </p:nvSpPr>
        <p:spPr>
          <a:xfrm>
            <a:off x="2797786" y="3922906"/>
            <a:ext cx="488593" cy="276999"/>
          </a:xfrm>
          <a:prstGeom prst="rect">
            <a:avLst/>
          </a:prstGeom>
          <a:noFill/>
        </p:spPr>
        <p:txBody>
          <a:bodyPr wrap="square" lIns="0" tIns="0" rIns="0" bIns="0" rtlCol="0">
            <a:spAutoFit/>
          </a:bodyPr>
          <a:lstStyle/>
          <a:p>
            <a:pPr algn="ctr"/>
            <a:r>
              <a:rPr lang="de-DE"/>
              <a:t>nein</a:t>
            </a:r>
          </a:p>
        </p:txBody>
      </p:sp>
      <p:sp>
        <p:nvSpPr>
          <p:cNvPr id="19" name="Textfeld 18">
            <a:extLst>
              <a:ext uri="{FF2B5EF4-FFF2-40B4-BE49-F238E27FC236}">
                <a16:creationId xmlns:a16="http://schemas.microsoft.com/office/drawing/2014/main" id="{4B72FD93-AA5D-7D71-BBF5-FE80923E852D}"/>
              </a:ext>
            </a:extLst>
          </p:cNvPr>
          <p:cNvSpPr txBox="1"/>
          <p:nvPr/>
        </p:nvSpPr>
        <p:spPr>
          <a:xfrm>
            <a:off x="2797785" y="5136238"/>
            <a:ext cx="488593" cy="276999"/>
          </a:xfrm>
          <a:prstGeom prst="rect">
            <a:avLst/>
          </a:prstGeom>
          <a:noFill/>
        </p:spPr>
        <p:txBody>
          <a:bodyPr wrap="square" lIns="0" tIns="0" rIns="0" bIns="0" rtlCol="0">
            <a:spAutoFit/>
          </a:bodyPr>
          <a:lstStyle/>
          <a:p>
            <a:pPr algn="ctr"/>
            <a:r>
              <a:rPr lang="de-DE"/>
              <a:t>nein</a:t>
            </a:r>
          </a:p>
        </p:txBody>
      </p:sp>
      <p:sp>
        <p:nvSpPr>
          <p:cNvPr id="26" name="Textfeld 25">
            <a:extLst>
              <a:ext uri="{FF2B5EF4-FFF2-40B4-BE49-F238E27FC236}">
                <a16:creationId xmlns:a16="http://schemas.microsoft.com/office/drawing/2014/main" id="{529A47A7-C0E2-275C-0534-4CE4651059F6}"/>
              </a:ext>
            </a:extLst>
          </p:cNvPr>
          <p:cNvSpPr txBox="1"/>
          <p:nvPr/>
        </p:nvSpPr>
        <p:spPr>
          <a:xfrm>
            <a:off x="6363353" y="4000036"/>
            <a:ext cx="4367842" cy="1477328"/>
          </a:xfrm>
          <a:prstGeom prst="rect">
            <a:avLst/>
          </a:prstGeom>
          <a:noFill/>
          <a:ln w="38100">
            <a:solidFill>
              <a:srgbClr val="C00000"/>
            </a:solidFill>
          </a:ln>
        </p:spPr>
        <p:txBody>
          <a:bodyPr wrap="square" rtlCol="0">
            <a:spAutoFit/>
          </a:bodyPr>
          <a:lstStyle/>
          <a:p>
            <a:r>
              <a:rPr lang="de-DE" u="sng"/>
              <a:t>Gefährdung</a:t>
            </a:r>
            <a:endParaRPr lang="de-DE"/>
          </a:p>
          <a:p>
            <a:r>
              <a:rPr lang="de-DE"/>
              <a:t>Sehr giftig für Wasserorganismen (H400)</a:t>
            </a:r>
          </a:p>
          <a:p>
            <a:endParaRPr lang="de-DE"/>
          </a:p>
          <a:p>
            <a:r>
              <a:rPr lang="de-DE" u="sng" err="1"/>
              <a:t>Vorsichtsmassnahmen</a:t>
            </a:r>
            <a:endParaRPr lang="de-DE" u="sng"/>
          </a:p>
          <a:p>
            <a:r>
              <a:rPr lang="de-DE"/>
              <a:t>Freisetzung in die Umwelt vermeiden (P273)</a:t>
            </a:r>
          </a:p>
        </p:txBody>
      </p:sp>
      <p:cxnSp>
        <p:nvCxnSpPr>
          <p:cNvPr id="27" name="Gerade Verbindung mit Pfeil 26">
            <a:extLst>
              <a:ext uri="{FF2B5EF4-FFF2-40B4-BE49-F238E27FC236}">
                <a16:creationId xmlns:a16="http://schemas.microsoft.com/office/drawing/2014/main" id="{70833655-8D45-E1DB-C115-D4F0B41C0AB0}"/>
              </a:ext>
            </a:extLst>
          </p:cNvPr>
          <p:cNvCxnSpPr>
            <a:cxnSpLocks/>
          </p:cNvCxnSpPr>
          <p:nvPr/>
        </p:nvCxnSpPr>
        <p:spPr>
          <a:xfrm>
            <a:off x="5771853" y="4737928"/>
            <a:ext cx="576000"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8" name="Textfeld 27">
            <a:extLst>
              <a:ext uri="{FF2B5EF4-FFF2-40B4-BE49-F238E27FC236}">
                <a16:creationId xmlns:a16="http://schemas.microsoft.com/office/drawing/2014/main" id="{528CE2CB-44A4-6976-88A4-22256C0C571C}"/>
              </a:ext>
            </a:extLst>
          </p:cNvPr>
          <p:cNvSpPr txBox="1"/>
          <p:nvPr/>
        </p:nvSpPr>
        <p:spPr>
          <a:xfrm>
            <a:off x="5812177" y="4404241"/>
            <a:ext cx="488593" cy="276999"/>
          </a:xfrm>
          <a:prstGeom prst="rect">
            <a:avLst/>
          </a:prstGeom>
          <a:noFill/>
        </p:spPr>
        <p:txBody>
          <a:bodyPr wrap="square" lIns="0" tIns="0" rIns="0" bIns="0" rtlCol="0">
            <a:spAutoFit/>
          </a:bodyPr>
          <a:lstStyle/>
          <a:p>
            <a:pPr algn="ctr"/>
            <a:r>
              <a:rPr lang="de-DE">
                <a:solidFill>
                  <a:srgbClr val="C00000"/>
                </a:solidFill>
              </a:rPr>
              <a:t>ja</a:t>
            </a:r>
          </a:p>
        </p:txBody>
      </p:sp>
      <p:cxnSp>
        <p:nvCxnSpPr>
          <p:cNvPr id="31" name="Gewinkelte Verbindung 17">
            <a:extLst>
              <a:ext uri="{FF2B5EF4-FFF2-40B4-BE49-F238E27FC236}">
                <a16:creationId xmlns:a16="http://schemas.microsoft.com/office/drawing/2014/main" id="{A9D073F2-58F2-9E28-68C5-F8D3DCB7FD88}"/>
              </a:ext>
            </a:extLst>
          </p:cNvPr>
          <p:cNvCxnSpPr>
            <a:cxnSpLocks/>
          </p:cNvCxnSpPr>
          <p:nvPr/>
        </p:nvCxnSpPr>
        <p:spPr>
          <a:xfrm rot="5400000">
            <a:off x="8392769" y="5779759"/>
            <a:ext cx="635584" cy="3"/>
          </a:xfrm>
          <a:prstGeom prst="bentConnector3">
            <a:avLst>
              <a:gd name="adj1" fmla="val 50000"/>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Gewinkelte Verbindung 23">
            <a:extLst>
              <a:ext uri="{FF2B5EF4-FFF2-40B4-BE49-F238E27FC236}">
                <a16:creationId xmlns:a16="http://schemas.microsoft.com/office/drawing/2014/main" id="{49800385-2199-5481-3E53-791F2DDAE041}"/>
              </a:ext>
            </a:extLst>
          </p:cNvPr>
          <p:cNvCxnSpPr>
            <a:cxnSpLocks/>
          </p:cNvCxnSpPr>
          <p:nvPr/>
        </p:nvCxnSpPr>
        <p:spPr>
          <a:xfrm rot="16200000" flipH="1">
            <a:off x="5417321" y="2958367"/>
            <a:ext cx="1285065" cy="5021092"/>
          </a:xfrm>
          <a:prstGeom prst="bentConnector3">
            <a:avLst>
              <a:gd name="adj1" fmla="val 77795"/>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itel 1">
            <a:extLst>
              <a:ext uri="{FF2B5EF4-FFF2-40B4-BE49-F238E27FC236}">
                <a16:creationId xmlns:a16="http://schemas.microsoft.com/office/drawing/2014/main" id="{1A3B224E-196F-EE4D-7657-E7D28567A540}"/>
              </a:ext>
            </a:extLst>
          </p:cNvPr>
          <p:cNvSpPr txBox="1">
            <a:spLocks noGrp="1"/>
          </p:cNvSpPr>
          <p:nvPr>
            <p:ph type="title"/>
          </p:nvPr>
        </p:nvSpPr>
        <p:spPr>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200" b="1" err="1"/>
              <a:t>RiSU</a:t>
            </a:r>
            <a:r>
              <a:rPr lang="de-DE" sz="3200" b="1"/>
              <a:t> – Flussdiagramm</a:t>
            </a:r>
            <a:endParaRPr lang="de-AT" sz="3200"/>
          </a:p>
        </p:txBody>
      </p:sp>
      <p:grpSp>
        <p:nvGrpSpPr>
          <p:cNvPr id="44" name="Gruppieren 43">
            <a:extLst>
              <a:ext uri="{FF2B5EF4-FFF2-40B4-BE49-F238E27FC236}">
                <a16:creationId xmlns:a16="http://schemas.microsoft.com/office/drawing/2014/main" id="{19E099D2-AD82-39ED-26F6-7E84A3787CD5}"/>
              </a:ext>
            </a:extLst>
          </p:cNvPr>
          <p:cNvGrpSpPr/>
          <p:nvPr/>
        </p:nvGrpSpPr>
        <p:grpSpPr>
          <a:xfrm>
            <a:off x="3540135" y="1509482"/>
            <a:ext cx="5034249" cy="2947567"/>
            <a:chOff x="3598188" y="4303477"/>
            <a:chExt cx="5034249" cy="2947567"/>
          </a:xfrm>
        </p:grpSpPr>
        <p:cxnSp>
          <p:nvCxnSpPr>
            <p:cNvPr id="45" name="Gewinkelte Verbindung 14">
              <a:extLst>
                <a:ext uri="{FF2B5EF4-FFF2-40B4-BE49-F238E27FC236}">
                  <a16:creationId xmlns:a16="http://schemas.microsoft.com/office/drawing/2014/main" id="{2F6F0BCE-EFF5-1CC9-3705-0496E263750C}"/>
                </a:ext>
              </a:extLst>
            </p:cNvPr>
            <p:cNvCxnSpPr>
              <a:cxnSpLocks/>
              <a:endCxn id="13" idx="0"/>
            </p:cNvCxnSpPr>
            <p:nvPr/>
          </p:nvCxnSpPr>
          <p:spPr>
            <a:xfrm flipH="1">
              <a:off x="3607360" y="5408696"/>
              <a:ext cx="5342" cy="1842348"/>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47" name="Gewinkelte Verbindung 14">
              <a:extLst>
                <a:ext uri="{FF2B5EF4-FFF2-40B4-BE49-F238E27FC236}">
                  <a16:creationId xmlns:a16="http://schemas.microsoft.com/office/drawing/2014/main" id="{EB58FE50-2351-234A-4152-D02712805156}"/>
                </a:ext>
              </a:extLst>
            </p:cNvPr>
            <p:cNvCxnSpPr>
              <a:cxnSpLocks/>
            </p:cNvCxnSpPr>
            <p:nvPr/>
          </p:nvCxnSpPr>
          <p:spPr>
            <a:xfrm>
              <a:off x="8632437" y="4303477"/>
              <a:ext cx="0" cy="1114422"/>
            </a:xfrm>
            <a:prstGeom prst="straightConnector1">
              <a:avLst/>
            </a:prstGeom>
            <a:ln w="38100">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8" name="Gewinkelte Verbindung 14">
              <a:extLst>
                <a:ext uri="{FF2B5EF4-FFF2-40B4-BE49-F238E27FC236}">
                  <a16:creationId xmlns:a16="http://schemas.microsoft.com/office/drawing/2014/main" id="{1D1364DC-15DB-FBDD-E307-76EC05EB4ACC}"/>
                </a:ext>
              </a:extLst>
            </p:cNvPr>
            <p:cNvCxnSpPr>
              <a:cxnSpLocks/>
            </p:cNvCxnSpPr>
            <p:nvPr/>
          </p:nvCxnSpPr>
          <p:spPr>
            <a:xfrm flipV="1">
              <a:off x="3598188" y="5408696"/>
              <a:ext cx="5034249" cy="11445"/>
            </a:xfrm>
            <a:prstGeom prst="straightConnector1">
              <a:avLst/>
            </a:prstGeom>
            <a:ln w="38100">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49" name="Textfeld 48">
            <a:extLst>
              <a:ext uri="{FF2B5EF4-FFF2-40B4-BE49-F238E27FC236}">
                <a16:creationId xmlns:a16="http://schemas.microsoft.com/office/drawing/2014/main" id="{AA0DC37A-61C4-A25E-B69E-E600C5AB14F3}"/>
              </a:ext>
            </a:extLst>
          </p:cNvPr>
          <p:cNvSpPr txBox="1"/>
          <p:nvPr/>
        </p:nvSpPr>
        <p:spPr>
          <a:xfrm>
            <a:off x="492705" y="6143017"/>
            <a:ext cx="1774330" cy="369332"/>
          </a:xfrm>
          <a:prstGeom prst="rect">
            <a:avLst/>
          </a:prstGeom>
          <a:solidFill>
            <a:schemeClr val="accent1">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de-DE"/>
              <a:t>Präsentation </a:t>
            </a:r>
            <a:r>
              <a:rPr lang="de-DE" err="1"/>
              <a:t>SuS</a:t>
            </a:r>
            <a:endParaRPr lang="de-AT"/>
          </a:p>
        </p:txBody>
      </p:sp>
      <p:cxnSp>
        <p:nvCxnSpPr>
          <p:cNvPr id="53" name="Gewinkelte Verbindung 17">
            <a:extLst>
              <a:ext uri="{FF2B5EF4-FFF2-40B4-BE49-F238E27FC236}">
                <a16:creationId xmlns:a16="http://schemas.microsoft.com/office/drawing/2014/main" id="{F4F876BB-7B2B-DAEE-343C-015FCA7DBD92}"/>
              </a:ext>
            </a:extLst>
          </p:cNvPr>
          <p:cNvCxnSpPr>
            <a:cxnSpLocks/>
          </p:cNvCxnSpPr>
          <p:nvPr/>
        </p:nvCxnSpPr>
        <p:spPr>
          <a:xfrm rot="5400000">
            <a:off x="8392769" y="5779760"/>
            <a:ext cx="635584" cy="3"/>
          </a:xfrm>
          <a:prstGeom prst="bentConnector3">
            <a:avLst>
              <a:gd name="adj1" fmla="val 50000"/>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54" name="Gewinkelte Verbindung 23">
            <a:extLst>
              <a:ext uri="{FF2B5EF4-FFF2-40B4-BE49-F238E27FC236}">
                <a16:creationId xmlns:a16="http://schemas.microsoft.com/office/drawing/2014/main" id="{6CBC3656-49F9-32D6-3618-9F0AC1E91E93}"/>
              </a:ext>
            </a:extLst>
          </p:cNvPr>
          <p:cNvCxnSpPr>
            <a:cxnSpLocks/>
          </p:cNvCxnSpPr>
          <p:nvPr/>
        </p:nvCxnSpPr>
        <p:spPr>
          <a:xfrm rot="16200000" flipH="1">
            <a:off x="5417322" y="2958369"/>
            <a:ext cx="1285065" cy="5021092"/>
          </a:xfrm>
          <a:prstGeom prst="bentConnector3">
            <a:avLst>
              <a:gd name="adj1" fmla="val 77795"/>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533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3119ECA-5D86-BEED-502D-0DF602CB6D7C}"/>
              </a:ext>
            </a:extLst>
          </p:cNvPr>
          <p:cNvSpPr>
            <a:spLocks noGrp="1"/>
          </p:cNvSpPr>
          <p:nvPr>
            <p:ph idx="1"/>
          </p:nvPr>
        </p:nvSpPr>
        <p:spPr>
          <a:ln w="38100">
            <a:solidFill>
              <a:srgbClr val="7030A0"/>
            </a:solidFill>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fontScale="85000" lnSpcReduction="20000"/>
          </a:bodyPr>
          <a:lstStyle/>
          <a:p>
            <a:pPr marL="0" indent="0">
              <a:buNone/>
            </a:pPr>
            <a:r>
              <a:rPr lang="de-DE" b="1" dirty="0">
                <a:solidFill>
                  <a:srgbClr val="C00000"/>
                </a:solidFill>
              </a:rPr>
              <a:t>--&gt; Beispiele von der Toolbox (Goldammer) für einen Beispielsatz aus der Unterrichtskonzeption adaptieren:</a:t>
            </a:r>
            <a:endParaRPr lang="de-DE" dirty="0">
              <a:solidFill>
                <a:srgbClr val="000000"/>
              </a:solidFill>
              <a:cs typeface="Calibri" panose="020F0502020204030204"/>
            </a:endParaRPr>
          </a:p>
          <a:p>
            <a:pPr marL="0" indent="0">
              <a:buNone/>
            </a:pPr>
            <a:endParaRPr lang="de-DE" b="1" dirty="0">
              <a:solidFill>
                <a:srgbClr val="C00000"/>
              </a:solidFill>
              <a:cs typeface="Calibri"/>
            </a:endParaRPr>
          </a:p>
          <a:p>
            <a:pPr marL="0" indent="0">
              <a:buNone/>
            </a:pPr>
            <a:r>
              <a:rPr lang="de-AT" dirty="0">
                <a:solidFill>
                  <a:srgbClr val="7030A0"/>
                </a:solidFill>
                <a:cs typeface="Calibri"/>
              </a:rPr>
              <a:t>Wenn </a:t>
            </a:r>
            <a:r>
              <a:rPr lang="de-AT">
                <a:solidFill>
                  <a:srgbClr val="7030A0"/>
                </a:solidFill>
                <a:cs typeface="Calibri"/>
              </a:rPr>
              <a:t>wir in der Küche / einer Bäckerei / im Chemielabor mit Natronlauge / Brezellauge </a:t>
            </a:r>
            <a:r>
              <a:rPr lang="de-AT" dirty="0">
                <a:solidFill>
                  <a:srgbClr val="7030A0"/>
                </a:solidFill>
                <a:cs typeface="Calibri"/>
              </a:rPr>
              <a:t>arbeiten, dann müssen </a:t>
            </a:r>
            <a:r>
              <a:rPr lang="de-AT">
                <a:solidFill>
                  <a:srgbClr val="7030A0"/>
                </a:solidFill>
                <a:cs typeface="Calibri"/>
              </a:rPr>
              <a:t>wir dabei Schutzhandschuhe und eine Schutzbrille tragen. (</a:t>
            </a:r>
            <a:r>
              <a:rPr lang="de-AT" dirty="0">
                <a:solidFill>
                  <a:srgbClr val="7030A0"/>
                </a:solidFill>
                <a:cs typeface="Calibri"/>
              </a:rPr>
              <a:t>Mündlichkeit)</a:t>
            </a:r>
          </a:p>
          <a:p>
            <a:pPr marL="0" indent="0">
              <a:buNone/>
            </a:pPr>
            <a:r>
              <a:rPr lang="de-AT">
                <a:solidFill>
                  <a:srgbClr val="7030A0"/>
                </a:solidFill>
                <a:cs typeface="Calibri"/>
              </a:rPr>
              <a:t>Wenn in der Küche / in einer Bäckerei / im </a:t>
            </a:r>
            <a:r>
              <a:rPr lang="de-AT" dirty="0">
                <a:solidFill>
                  <a:srgbClr val="7030A0"/>
                </a:solidFill>
                <a:cs typeface="Calibri"/>
              </a:rPr>
              <a:t>Labor </a:t>
            </a:r>
            <a:r>
              <a:rPr lang="de-AT">
                <a:solidFill>
                  <a:srgbClr val="7030A0"/>
                </a:solidFill>
                <a:cs typeface="Calibri"/>
              </a:rPr>
              <a:t>mit Natronlauge (Natriumhydroxid-Lösung) </a:t>
            </a:r>
            <a:r>
              <a:rPr lang="de-AT" dirty="0">
                <a:solidFill>
                  <a:srgbClr val="7030A0"/>
                </a:solidFill>
                <a:cs typeface="Calibri"/>
              </a:rPr>
              <a:t>gearbeitet wird, muss </a:t>
            </a:r>
            <a:r>
              <a:rPr lang="de-AT">
                <a:solidFill>
                  <a:srgbClr val="7030A0"/>
                </a:solidFill>
                <a:cs typeface="Calibri"/>
              </a:rPr>
              <a:t>dies mit Schutzhandschuhen und Schutzbrille erfolgen</a:t>
            </a:r>
            <a:r>
              <a:rPr lang="de-AT" dirty="0">
                <a:solidFill>
                  <a:srgbClr val="7030A0"/>
                </a:solidFill>
                <a:cs typeface="Calibri"/>
              </a:rPr>
              <a:t>. (weniger komplexe Schriftlichkeit)</a:t>
            </a:r>
          </a:p>
          <a:p>
            <a:pPr marL="0" indent="0">
              <a:buNone/>
            </a:pPr>
            <a:r>
              <a:rPr lang="de-AT" dirty="0">
                <a:solidFill>
                  <a:srgbClr val="7030A0"/>
                </a:solidFill>
                <a:cs typeface="Calibri"/>
              </a:rPr>
              <a:t>Arbeitet </a:t>
            </a:r>
            <a:r>
              <a:rPr lang="de-AT">
                <a:solidFill>
                  <a:srgbClr val="7030A0"/>
                </a:solidFill>
                <a:cs typeface="Calibri"/>
              </a:rPr>
              <a:t>man in der Küche / in einer Bäckerei / im Labor mit Natronlauge, </a:t>
            </a:r>
            <a:r>
              <a:rPr lang="de-AT" dirty="0">
                <a:solidFill>
                  <a:srgbClr val="7030A0"/>
                </a:solidFill>
                <a:cs typeface="Calibri"/>
              </a:rPr>
              <a:t>muss </a:t>
            </a:r>
            <a:r>
              <a:rPr lang="de-AT">
                <a:solidFill>
                  <a:srgbClr val="7030A0"/>
                </a:solidFill>
                <a:cs typeface="Calibri"/>
              </a:rPr>
              <a:t>dies mit Schutzhandschuhen erfolgen</a:t>
            </a:r>
            <a:r>
              <a:rPr lang="de-AT" dirty="0">
                <a:solidFill>
                  <a:srgbClr val="7030A0"/>
                </a:solidFill>
                <a:cs typeface="Calibri"/>
              </a:rPr>
              <a:t>. (komplexere Schriftlichkeit)</a:t>
            </a:r>
          </a:p>
          <a:p>
            <a:pPr marL="0" indent="0">
              <a:buNone/>
            </a:pPr>
            <a:r>
              <a:rPr lang="de-AT" dirty="0">
                <a:solidFill>
                  <a:srgbClr val="7030A0"/>
                </a:solidFill>
                <a:cs typeface="Calibri"/>
              </a:rPr>
              <a:t>Bei der </a:t>
            </a:r>
            <a:r>
              <a:rPr lang="de-AT">
                <a:solidFill>
                  <a:srgbClr val="7030A0"/>
                </a:solidFill>
                <a:cs typeface="Calibri"/>
              </a:rPr>
              <a:t>Arbeit  in der Küche / in einer Bäckerei / im </a:t>
            </a:r>
            <a:r>
              <a:rPr lang="de-AT" dirty="0">
                <a:solidFill>
                  <a:srgbClr val="7030A0"/>
                </a:solidFill>
                <a:cs typeface="Calibri"/>
              </a:rPr>
              <a:t>Labor </a:t>
            </a:r>
            <a:r>
              <a:rPr lang="de-AT">
                <a:solidFill>
                  <a:srgbClr val="7030A0"/>
                </a:solidFill>
                <a:cs typeface="Calibri"/>
              </a:rPr>
              <a:t>mit Natriumhydroxid-Lösung müssen Schutzhandschuhe und eine Schutzbrille getragen werden</a:t>
            </a:r>
            <a:r>
              <a:rPr lang="de-AT" dirty="0">
                <a:solidFill>
                  <a:srgbClr val="7030A0"/>
                </a:solidFill>
                <a:cs typeface="Calibri"/>
              </a:rPr>
              <a:t>. (andere Form der komplexeren Schriftlichkeit)</a:t>
            </a:r>
          </a:p>
          <a:p>
            <a:pPr marL="0" indent="0">
              <a:buNone/>
            </a:pPr>
            <a:endParaRPr lang="de-DE" b="1" dirty="0">
              <a:solidFill>
                <a:srgbClr val="C00000"/>
              </a:solidFill>
              <a:cs typeface="Calibri"/>
            </a:endParaRPr>
          </a:p>
        </p:txBody>
      </p:sp>
      <p:cxnSp>
        <p:nvCxnSpPr>
          <p:cNvPr id="5" name="Gewinkelte Verbindung 17">
            <a:extLst>
              <a:ext uri="{FF2B5EF4-FFF2-40B4-BE49-F238E27FC236}">
                <a16:creationId xmlns:a16="http://schemas.microsoft.com/office/drawing/2014/main" id="{CE40B64C-B1A8-4BDB-4F00-2EC9FA7DFB13}"/>
              </a:ext>
            </a:extLst>
          </p:cNvPr>
          <p:cNvCxnSpPr>
            <a:cxnSpLocks/>
          </p:cNvCxnSpPr>
          <p:nvPr/>
        </p:nvCxnSpPr>
        <p:spPr>
          <a:xfrm rot="5400000">
            <a:off x="8392769" y="1490812"/>
            <a:ext cx="635584" cy="3"/>
          </a:xfrm>
          <a:prstGeom prst="bentConnector3">
            <a:avLst>
              <a:gd name="adj1" fmla="val 50000"/>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winkelte Verbindung 23">
            <a:extLst>
              <a:ext uri="{FF2B5EF4-FFF2-40B4-BE49-F238E27FC236}">
                <a16:creationId xmlns:a16="http://schemas.microsoft.com/office/drawing/2014/main" id="{BC678D9F-55BE-067B-25DA-ED2C8154A876}"/>
              </a:ext>
            </a:extLst>
          </p:cNvPr>
          <p:cNvCxnSpPr>
            <a:cxnSpLocks/>
          </p:cNvCxnSpPr>
          <p:nvPr/>
        </p:nvCxnSpPr>
        <p:spPr>
          <a:xfrm rot="16200000" flipH="1">
            <a:off x="5417322" y="-1337837"/>
            <a:ext cx="1285065" cy="5021092"/>
          </a:xfrm>
          <a:prstGeom prst="bentConnector3">
            <a:avLst>
              <a:gd name="adj1" fmla="val 77795"/>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 name="Textfeld 3">
            <a:extLst>
              <a:ext uri="{FF2B5EF4-FFF2-40B4-BE49-F238E27FC236}">
                <a16:creationId xmlns:a16="http://schemas.microsoft.com/office/drawing/2014/main" id="{4DBB86D6-0339-2201-AD88-FB52A20FEDD8}"/>
              </a:ext>
            </a:extLst>
          </p:cNvPr>
          <p:cNvSpPr txBox="1"/>
          <p:nvPr/>
        </p:nvSpPr>
        <p:spPr>
          <a:xfrm>
            <a:off x="492705" y="6143017"/>
            <a:ext cx="1774330" cy="369332"/>
          </a:xfrm>
          <a:prstGeom prst="rect">
            <a:avLst/>
          </a:prstGeom>
          <a:solidFill>
            <a:schemeClr val="accent1">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de-DE"/>
              <a:t>Präsentation </a:t>
            </a:r>
            <a:r>
              <a:rPr lang="de-DE" err="1"/>
              <a:t>SuS</a:t>
            </a:r>
            <a:endParaRPr lang="de-AT"/>
          </a:p>
        </p:txBody>
      </p:sp>
      <p:pic>
        <p:nvPicPr>
          <p:cNvPr id="2" name="Grafik 9">
            <a:extLst>
              <a:ext uri="{FF2B5EF4-FFF2-40B4-BE49-F238E27FC236}">
                <a16:creationId xmlns:a16="http://schemas.microsoft.com/office/drawing/2014/main" id="{232928F5-456B-7EAA-41F1-185B870BC755}"/>
              </a:ext>
            </a:extLst>
          </p:cNvPr>
          <p:cNvPicPr>
            <a:picLocks noChangeAspect="1"/>
          </p:cNvPicPr>
          <p:nvPr/>
        </p:nvPicPr>
        <p:blipFill>
          <a:blip r:embed="rId2"/>
          <a:stretch>
            <a:fillRect/>
          </a:stretch>
        </p:blipFill>
        <p:spPr>
          <a:xfrm>
            <a:off x="10092027" y="387013"/>
            <a:ext cx="1261773" cy="1103226"/>
          </a:xfrm>
          <a:prstGeom prst="rect">
            <a:avLst/>
          </a:prstGeom>
        </p:spPr>
      </p:pic>
      <p:sp>
        <p:nvSpPr>
          <p:cNvPr id="7" name="Sprechblase: rechteckig mit abgerundeten Ecken 6">
            <a:extLst>
              <a:ext uri="{FF2B5EF4-FFF2-40B4-BE49-F238E27FC236}">
                <a16:creationId xmlns:a16="http://schemas.microsoft.com/office/drawing/2014/main" id="{4F3F0BE2-1C16-5354-3426-BF3B99CAC436}"/>
              </a:ext>
            </a:extLst>
          </p:cNvPr>
          <p:cNvSpPr/>
          <p:nvPr/>
        </p:nvSpPr>
        <p:spPr>
          <a:xfrm>
            <a:off x="4280861" y="497194"/>
            <a:ext cx="5494511" cy="1160738"/>
          </a:xfrm>
          <a:prstGeom prst="wedgeRoundRectCallout">
            <a:avLst>
              <a:gd name="adj1" fmla="val 57934"/>
              <a:gd name="adj2" fmla="val -14402"/>
              <a:gd name="adj3" fmla="val 16667"/>
            </a:avLst>
          </a:prstGeom>
        </p:spPr>
        <p:style>
          <a:lnRef idx="2">
            <a:schemeClr val="accent2"/>
          </a:lnRef>
          <a:fillRef idx="1">
            <a:schemeClr val="lt1"/>
          </a:fillRef>
          <a:effectRef idx="0">
            <a:schemeClr val="accent2"/>
          </a:effectRef>
          <a:fontRef idx="minor">
            <a:schemeClr val="dk1"/>
          </a:fontRef>
        </p:style>
        <p:txBody>
          <a:bodyPr lIns="91440" tIns="45720" rIns="91440" bIns="45720" rtlCol="0" anchor="ctr"/>
          <a:lstStyle/>
          <a:p>
            <a:pPr algn="ctr"/>
            <a:r>
              <a:rPr lang="de-DE"/>
              <a:t>Brauchst du Hilfe beim Formulieren von Wenn-dann-Sätzen? Scanne den QR-Code und lies dir den Inhalt durch. </a:t>
            </a:r>
            <a:endParaRPr lang="de-AT"/>
          </a:p>
        </p:txBody>
      </p:sp>
    </p:spTree>
    <p:extLst>
      <p:ext uri="{BB962C8B-B14F-4D97-AF65-F5344CB8AC3E}">
        <p14:creationId xmlns:p14="http://schemas.microsoft.com/office/powerpoint/2010/main" val="1888025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3119ECA-5D86-BEED-502D-0DF602CB6D7C}"/>
              </a:ext>
            </a:extLst>
          </p:cNvPr>
          <p:cNvSpPr>
            <a:spLocks noGrp="1"/>
          </p:cNvSpPr>
          <p:nvPr>
            <p:ph idx="1"/>
          </p:nvPr>
        </p:nvSpPr>
        <p:spPr>
          <a:ln w="38100">
            <a:solidFill>
              <a:srgbClr val="7030A0"/>
            </a:solidFill>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p>
            <a:pPr marL="0" indent="0">
              <a:buNone/>
            </a:pPr>
            <a:r>
              <a:rPr lang="de-DE" b="1" dirty="0">
                <a:solidFill>
                  <a:srgbClr val="C00000"/>
                </a:solidFill>
              </a:rPr>
              <a:t>Ergebnis </a:t>
            </a:r>
            <a:r>
              <a:rPr lang="de-DE" dirty="0">
                <a:solidFill>
                  <a:srgbClr val="C00000"/>
                </a:solidFill>
              </a:rPr>
              <a:t>der </a:t>
            </a:r>
            <a:r>
              <a:rPr lang="de-DE" dirty="0">
                <a:solidFill>
                  <a:srgbClr val="7030A0"/>
                </a:solidFill>
              </a:rPr>
              <a:t>Gefährdungsbeurteilung</a:t>
            </a:r>
          </a:p>
          <a:p>
            <a:pPr marL="0" indent="0">
              <a:buNone/>
            </a:pPr>
            <a:r>
              <a:rPr lang="de-DE">
                <a:solidFill>
                  <a:srgbClr val="7030A0"/>
                </a:solidFill>
              </a:rPr>
              <a:t>Wenn in der Küche / in einer Bäckerei oder </a:t>
            </a:r>
            <a:r>
              <a:rPr lang="de-DE" dirty="0">
                <a:solidFill>
                  <a:srgbClr val="7030A0"/>
                </a:solidFill>
              </a:rPr>
              <a:t>im Labor </a:t>
            </a:r>
            <a:r>
              <a:rPr lang="de-DE">
                <a:solidFill>
                  <a:srgbClr val="7030A0"/>
                </a:solidFill>
              </a:rPr>
              <a:t>mit Natriumhydroxid-Lösung der Stoffmengekonzentration 1 mol/L bzw. w(NaOH) = 4% </a:t>
            </a:r>
            <a:r>
              <a:rPr lang="de-DE" dirty="0">
                <a:solidFill>
                  <a:srgbClr val="7030A0"/>
                </a:solidFill>
              </a:rPr>
              <a:t>gearbeitet wird, (dann</a:t>
            </a:r>
            <a:r>
              <a:rPr lang="de-DE">
                <a:solidFill>
                  <a:srgbClr val="7030A0"/>
                </a:solidFill>
              </a:rPr>
              <a:t>) müssen Schutzhandschuhe und Schutzbrille getragen werden. Als </a:t>
            </a:r>
            <a:r>
              <a:rPr lang="de-DE" dirty="0">
                <a:solidFill>
                  <a:srgbClr val="7030A0"/>
                </a:solidFill>
              </a:rPr>
              <a:t>zusätzliche </a:t>
            </a:r>
            <a:r>
              <a:rPr lang="de-DE" err="1">
                <a:solidFill>
                  <a:srgbClr val="7030A0"/>
                </a:solidFill>
              </a:rPr>
              <a:t>Schutzmaẞnahme</a:t>
            </a:r>
            <a:r>
              <a:rPr lang="de-DE">
                <a:solidFill>
                  <a:srgbClr val="7030A0"/>
                </a:solidFill>
              </a:rPr>
              <a:t> wird das Tragen von Schutzkleidung und festem laugenresistentem Schuhwerk empfohlen. Backbleche aus Aluminium dürfen nicht direkt mit den gelaugten Teiglingen in Berührung kommen. </a:t>
            </a:r>
            <a:r>
              <a:rPr lang="de-DE">
                <a:solidFill>
                  <a:srgbClr val="7030A0"/>
                </a:solidFill>
                <a:cs typeface="Calibri"/>
                <a:sym typeface="Wingdings" panose="05000000000000000000" pitchFamily="2" charset="2"/>
              </a:rPr>
              <a:t></a:t>
            </a:r>
            <a:r>
              <a:rPr lang="de-DE">
                <a:solidFill>
                  <a:srgbClr val="7030A0"/>
                </a:solidFill>
                <a:cs typeface="Calibri"/>
              </a:rPr>
              <a:t> </a:t>
            </a:r>
            <a:r>
              <a:rPr lang="de-DE" dirty="0">
                <a:solidFill>
                  <a:srgbClr val="7030A0"/>
                </a:solidFill>
                <a:cs typeface="Calibri"/>
              </a:rPr>
              <a:t>Schriftlichkeit</a:t>
            </a:r>
          </a:p>
        </p:txBody>
      </p:sp>
      <p:cxnSp>
        <p:nvCxnSpPr>
          <p:cNvPr id="5" name="Gewinkelte Verbindung 17">
            <a:extLst>
              <a:ext uri="{FF2B5EF4-FFF2-40B4-BE49-F238E27FC236}">
                <a16:creationId xmlns:a16="http://schemas.microsoft.com/office/drawing/2014/main" id="{CE40B64C-B1A8-4BDB-4F00-2EC9FA7DFB13}"/>
              </a:ext>
            </a:extLst>
          </p:cNvPr>
          <p:cNvCxnSpPr>
            <a:cxnSpLocks/>
          </p:cNvCxnSpPr>
          <p:nvPr/>
        </p:nvCxnSpPr>
        <p:spPr>
          <a:xfrm rot="5400000">
            <a:off x="8392769" y="1490812"/>
            <a:ext cx="635584" cy="3"/>
          </a:xfrm>
          <a:prstGeom prst="bentConnector3">
            <a:avLst>
              <a:gd name="adj1" fmla="val 50000"/>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winkelte Verbindung 23">
            <a:extLst>
              <a:ext uri="{FF2B5EF4-FFF2-40B4-BE49-F238E27FC236}">
                <a16:creationId xmlns:a16="http://schemas.microsoft.com/office/drawing/2014/main" id="{BC678D9F-55BE-067B-25DA-ED2C8154A876}"/>
              </a:ext>
            </a:extLst>
          </p:cNvPr>
          <p:cNvCxnSpPr>
            <a:cxnSpLocks/>
          </p:cNvCxnSpPr>
          <p:nvPr/>
        </p:nvCxnSpPr>
        <p:spPr>
          <a:xfrm rot="16200000" flipH="1">
            <a:off x="5417322" y="-1337837"/>
            <a:ext cx="1285065" cy="5021092"/>
          </a:xfrm>
          <a:prstGeom prst="bentConnector3">
            <a:avLst>
              <a:gd name="adj1" fmla="val 77795"/>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 name="Textfeld 3">
            <a:extLst>
              <a:ext uri="{FF2B5EF4-FFF2-40B4-BE49-F238E27FC236}">
                <a16:creationId xmlns:a16="http://schemas.microsoft.com/office/drawing/2014/main" id="{4DBB86D6-0339-2201-AD88-FB52A20FEDD8}"/>
              </a:ext>
            </a:extLst>
          </p:cNvPr>
          <p:cNvSpPr txBox="1"/>
          <p:nvPr/>
        </p:nvSpPr>
        <p:spPr>
          <a:xfrm>
            <a:off x="492705" y="6143017"/>
            <a:ext cx="1774330" cy="369332"/>
          </a:xfrm>
          <a:prstGeom prst="rect">
            <a:avLst/>
          </a:prstGeom>
          <a:solidFill>
            <a:schemeClr val="accent1">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de-DE"/>
              <a:t>Präsentation </a:t>
            </a:r>
            <a:r>
              <a:rPr lang="de-DE" err="1"/>
              <a:t>SuS</a:t>
            </a:r>
            <a:endParaRPr lang="de-AT"/>
          </a:p>
        </p:txBody>
      </p:sp>
      <p:pic>
        <p:nvPicPr>
          <p:cNvPr id="2" name="Grafik 9">
            <a:extLst>
              <a:ext uri="{FF2B5EF4-FFF2-40B4-BE49-F238E27FC236}">
                <a16:creationId xmlns:a16="http://schemas.microsoft.com/office/drawing/2014/main" id="{232928F5-456B-7EAA-41F1-185B870BC755}"/>
              </a:ext>
            </a:extLst>
          </p:cNvPr>
          <p:cNvPicPr>
            <a:picLocks noChangeAspect="1"/>
          </p:cNvPicPr>
          <p:nvPr/>
        </p:nvPicPr>
        <p:blipFill>
          <a:blip r:embed="rId2"/>
          <a:stretch>
            <a:fillRect/>
          </a:stretch>
        </p:blipFill>
        <p:spPr>
          <a:xfrm>
            <a:off x="10092027" y="387013"/>
            <a:ext cx="1261773" cy="1103226"/>
          </a:xfrm>
          <a:prstGeom prst="rect">
            <a:avLst/>
          </a:prstGeom>
        </p:spPr>
      </p:pic>
      <p:sp>
        <p:nvSpPr>
          <p:cNvPr id="7" name="Sprechblase: rechteckig mit abgerundeten Ecken 6">
            <a:extLst>
              <a:ext uri="{FF2B5EF4-FFF2-40B4-BE49-F238E27FC236}">
                <a16:creationId xmlns:a16="http://schemas.microsoft.com/office/drawing/2014/main" id="{4F3F0BE2-1C16-5354-3426-BF3B99CAC436}"/>
              </a:ext>
            </a:extLst>
          </p:cNvPr>
          <p:cNvSpPr/>
          <p:nvPr/>
        </p:nvSpPr>
        <p:spPr>
          <a:xfrm>
            <a:off x="4280861" y="497194"/>
            <a:ext cx="5494511" cy="1160738"/>
          </a:xfrm>
          <a:prstGeom prst="wedgeRoundRectCallout">
            <a:avLst>
              <a:gd name="adj1" fmla="val 57934"/>
              <a:gd name="adj2" fmla="val -14402"/>
              <a:gd name="adj3" fmla="val 16667"/>
            </a:avLst>
          </a:prstGeom>
        </p:spPr>
        <p:style>
          <a:lnRef idx="2">
            <a:schemeClr val="accent2"/>
          </a:lnRef>
          <a:fillRef idx="1">
            <a:schemeClr val="lt1"/>
          </a:fillRef>
          <a:effectRef idx="0">
            <a:schemeClr val="accent2"/>
          </a:effectRef>
          <a:fontRef idx="minor">
            <a:schemeClr val="dk1"/>
          </a:fontRef>
        </p:style>
        <p:txBody>
          <a:bodyPr lIns="91440" tIns="45720" rIns="91440" bIns="45720" rtlCol="0" anchor="ctr"/>
          <a:lstStyle/>
          <a:p>
            <a:pPr algn="ctr"/>
            <a:r>
              <a:rPr lang="de-DE" b="1"/>
              <a:t>Was sagen uns die Informationen des Flussdiagramms zur Gefährdungsbeurteilung?</a:t>
            </a:r>
            <a:endParaRPr lang="de-DE">
              <a:cs typeface="Calibri"/>
            </a:endParaRPr>
          </a:p>
        </p:txBody>
      </p:sp>
    </p:spTree>
    <p:extLst>
      <p:ext uri="{BB962C8B-B14F-4D97-AF65-F5344CB8AC3E}">
        <p14:creationId xmlns:p14="http://schemas.microsoft.com/office/powerpoint/2010/main" val="3573993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3119ECA-5D86-BEED-502D-0DF602CB6D7C}"/>
              </a:ext>
            </a:extLst>
          </p:cNvPr>
          <p:cNvSpPr>
            <a:spLocks noGrp="1"/>
          </p:cNvSpPr>
          <p:nvPr>
            <p:ph idx="1"/>
          </p:nvPr>
        </p:nvSpPr>
        <p:spPr>
          <a:ln w="38100">
            <a:solidFill>
              <a:srgbClr val="7030A0"/>
            </a:solidFill>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p>
            <a:pPr marL="0" indent="0">
              <a:buNone/>
            </a:pPr>
            <a:r>
              <a:rPr lang="de-DE" b="1" dirty="0">
                <a:solidFill>
                  <a:srgbClr val="C00000"/>
                </a:solidFill>
              </a:rPr>
              <a:t>Ergebnis </a:t>
            </a:r>
            <a:r>
              <a:rPr lang="de-DE" dirty="0">
                <a:solidFill>
                  <a:srgbClr val="C00000"/>
                </a:solidFill>
              </a:rPr>
              <a:t>der </a:t>
            </a:r>
            <a:r>
              <a:rPr lang="de-DE" dirty="0">
                <a:solidFill>
                  <a:srgbClr val="7030A0"/>
                </a:solidFill>
              </a:rPr>
              <a:t>Gefährdungsbeurteilung</a:t>
            </a:r>
          </a:p>
          <a:p>
            <a:pPr marL="0" indent="0">
              <a:buNone/>
            </a:pPr>
            <a:r>
              <a:rPr lang="de-AT">
                <a:solidFill>
                  <a:srgbClr val="7030A0"/>
                </a:solidFill>
                <a:sym typeface="Wingdings" panose="05000000000000000000" pitchFamily="2" charset="2"/>
              </a:rPr>
              <a:t>Fehlt noch  </a:t>
            </a:r>
            <a:r>
              <a:rPr lang="de-AT" dirty="0">
                <a:solidFill>
                  <a:srgbClr val="7030A0"/>
                </a:solidFill>
                <a:sym typeface="Wingdings" panose="05000000000000000000" pitchFamily="2" charset="2"/>
              </a:rPr>
              <a:t>Mündlichkeit</a:t>
            </a:r>
            <a:endParaRPr lang="de-AT" dirty="0">
              <a:solidFill>
                <a:srgbClr val="7030A0"/>
              </a:solidFill>
            </a:endParaRPr>
          </a:p>
          <a:p>
            <a:pPr marL="0" indent="0">
              <a:buNone/>
            </a:pPr>
            <a:endParaRPr lang="de-DE" dirty="0">
              <a:solidFill>
                <a:srgbClr val="7030A0"/>
              </a:solidFill>
            </a:endParaRPr>
          </a:p>
        </p:txBody>
      </p:sp>
      <p:cxnSp>
        <p:nvCxnSpPr>
          <p:cNvPr id="5" name="Gewinkelte Verbindung 17">
            <a:extLst>
              <a:ext uri="{FF2B5EF4-FFF2-40B4-BE49-F238E27FC236}">
                <a16:creationId xmlns:a16="http://schemas.microsoft.com/office/drawing/2014/main" id="{CE40B64C-B1A8-4BDB-4F00-2EC9FA7DFB13}"/>
              </a:ext>
            </a:extLst>
          </p:cNvPr>
          <p:cNvCxnSpPr>
            <a:cxnSpLocks/>
          </p:cNvCxnSpPr>
          <p:nvPr/>
        </p:nvCxnSpPr>
        <p:spPr>
          <a:xfrm rot="5400000">
            <a:off x="8392769" y="1490812"/>
            <a:ext cx="635584" cy="3"/>
          </a:xfrm>
          <a:prstGeom prst="bentConnector3">
            <a:avLst>
              <a:gd name="adj1" fmla="val 50000"/>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winkelte Verbindung 23">
            <a:extLst>
              <a:ext uri="{FF2B5EF4-FFF2-40B4-BE49-F238E27FC236}">
                <a16:creationId xmlns:a16="http://schemas.microsoft.com/office/drawing/2014/main" id="{BC678D9F-55BE-067B-25DA-ED2C8154A876}"/>
              </a:ext>
            </a:extLst>
          </p:cNvPr>
          <p:cNvCxnSpPr>
            <a:cxnSpLocks/>
          </p:cNvCxnSpPr>
          <p:nvPr/>
        </p:nvCxnSpPr>
        <p:spPr>
          <a:xfrm rot="16200000" flipH="1">
            <a:off x="5417322" y="-1337837"/>
            <a:ext cx="1285065" cy="5021092"/>
          </a:xfrm>
          <a:prstGeom prst="bentConnector3">
            <a:avLst>
              <a:gd name="adj1" fmla="val 77795"/>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 name="Textfeld 3">
            <a:extLst>
              <a:ext uri="{FF2B5EF4-FFF2-40B4-BE49-F238E27FC236}">
                <a16:creationId xmlns:a16="http://schemas.microsoft.com/office/drawing/2014/main" id="{61D54153-2177-0EF9-5A97-F7770789A978}"/>
              </a:ext>
            </a:extLst>
          </p:cNvPr>
          <p:cNvSpPr txBox="1"/>
          <p:nvPr/>
        </p:nvSpPr>
        <p:spPr>
          <a:xfrm>
            <a:off x="9549199" y="6228791"/>
            <a:ext cx="2242457"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de-DE"/>
              <a:t>Information für </a:t>
            </a:r>
            <a:r>
              <a:rPr lang="de-DE" err="1"/>
              <a:t>LuL</a:t>
            </a:r>
            <a:endParaRPr lang="de-AT"/>
          </a:p>
        </p:txBody>
      </p:sp>
      <p:pic>
        <p:nvPicPr>
          <p:cNvPr id="7" name="Grafik 9" descr="Ein Bild, das Text, ClipArt enthält.&#10;&#10;Beschreibung automatisch generiert.">
            <a:extLst>
              <a:ext uri="{FF2B5EF4-FFF2-40B4-BE49-F238E27FC236}">
                <a16:creationId xmlns:a16="http://schemas.microsoft.com/office/drawing/2014/main" id="{F29C52DE-49A2-9C5B-8C92-F4D863A35B39}"/>
              </a:ext>
            </a:extLst>
          </p:cNvPr>
          <p:cNvPicPr>
            <a:picLocks noChangeAspect="1"/>
          </p:cNvPicPr>
          <p:nvPr/>
        </p:nvPicPr>
        <p:blipFill>
          <a:blip r:embed="rId2"/>
          <a:stretch>
            <a:fillRect/>
          </a:stretch>
        </p:blipFill>
        <p:spPr>
          <a:xfrm>
            <a:off x="10092027" y="387013"/>
            <a:ext cx="1261773" cy="1103226"/>
          </a:xfrm>
          <a:prstGeom prst="rect">
            <a:avLst/>
          </a:prstGeom>
        </p:spPr>
      </p:pic>
      <p:sp>
        <p:nvSpPr>
          <p:cNvPr id="9" name="Sprechblase: rechteckig mit abgerundeten Ecken 8">
            <a:extLst>
              <a:ext uri="{FF2B5EF4-FFF2-40B4-BE49-F238E27FC236}">
                <a16:creationId xmlns:a16="http://schemas.microsoft.com/office/drawing/2014/main" id="{CEB55C06-827A-28C8-CD77-99063ACBAD9E}"/>
              </a:ext>
            </a:extLst>
          </p:cNvPr>
          <p:cNvSpPr/>
          <p:nvPr/>
        </p:nvSpPr>
        <p:spPr>
          <a:xfrm>
            <a:off x="4280861" y="497194"/>
            <a:ext cx="5494511" cy="1160738"/>
          </a:xfrm>
          <a:prstGeom prst="wedgeRoundRectCallout">
            <a:avLst>
              <a:gd name="adj1" fmla="val 57934"/>
              <a:gd name="adj2" fmla="val -14402"/>
              <a:gd name="adj3" fmla="val 16667"/>
            </a:avLst>
          </a:prstGeom>
        </p:spPr>
        <p:style>
          <a:lnRef idx="2">
            <a:schemeClr val="accent2"/>
          </a:lnRef>
          <a:fillRef idx="1">
            <a:schemeClr val="lt1"/>
          </a:fillRef>
          <a:effectRef idx="0">
            <a:schemeClr val="accent2"/>
          </a:effectRef>
          <a:fontRef idx="minor">
            <a:schemeClr val="dk1"/>
          </a:fontRef>
        </p:style>
        <p:txBody>
          <a:bodyPr lIns="91440" tIns="45720" rIns="91440" bIns="45720" rtlCol="0" anchor="ctr"/>
          <a:lstStyle/>
          <a:p>
            <a:pPr algn="ctr"/>
            <a:r>
              <a:rPr lang="de-DE" b="1"/>
              <a:t>Was sagen uns die Informationen des Flussdiagramms zur Gefährdungsbeurteilung?</a:t>
            </a:r>
            <a:endParaRPr lang="de-DE">
              <a:cs typeface="Calibri"/>
            </a:endParaRPr>
          </a:p>
        </p:txBody>
      </p:sp>
    </p:spTree>
    <p:extLst>
      <p:ext uri="{BB962C8B-B14F-4D97-AF65-F5344CB8AC3E}">
        <p14:creationId xmlns:p14="http://schemas.microsoft.com/office/powerpoint/2010/main" val="4464025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786B2E-5AD3-41CA-6921-ED60DD8B794F}"/>
              </a:ext>
            </a:extLst>
          </p:cNvPr>
          <p:cNvSpPr>
            <a:spLocks noGrp="1"/>
          </p:cNvSpPr>
          <p:nvPr>
            <p:ph type="title"/>
          </p:nvPr>
        </p:nvSpPr>
        <p:spPr/>
        <p:txBody>
          <a:bodyPr/>
          <a:lstStyle/>
          <a:p>
            <a:r>
              <a:rPr lang="de-DE"/>
              <a:t>Wir erstellen </a:t>
            </a:r>
            <a:r>
              <a:rPr lang="de-DE" err="1"/>
              <a:t>RiSU</a:t>
            </a:r>
            <a:r>
              <a:rPr lang="de-DE"/>
              <a:t> für Gefahrenstoffe </a:t>
            </a:r>
            <a:endParaRPr lang="de-AT"/>
          </a:p>
        </p:txBody>
      </p:sp>
      <p:sp>
        <p:nvSpPr>
          <p:cNvPr id="3" name="Inhaltsplatzhalter 2">
            <a:extLst>
              <a:ext uri="{FF2B5EF4-FFF2-40B4-BE49-F238E27FC236}">
                <a16:creationId xmlns:a16="http://schemas.microsoft.com/office/drawing/2014/main" id="{64EF5379-CABE-005C-DC34-EDDCC081F0C7}"/>
              </a:ext>
            </a:extLst>
          </p:cNvPr>
          <p:cNvSpPr>
            <a:spLocks noGrp="1"/>
          </p:cNvSpPr>
          <p:nvPr>
            <p:ph idx="1"/>
          </p:nvPr>
        </p:nvSpPr>
        <p:spPr>
          <a:xfrm>
            <a:off x="838200" y="1825625"/>
            <a:ext cx="10515600" cy="4214568"/>
          </a:xfrm>
        </p:spPr>
        <p:txBody>
          <a:bodyPr>
            <a:normAutofit fontScale="77500" lnSpcReduction="20000"/>
          </a:bodyPr>
          <a:lstStyle/>
          <a:p>
            <a:pPr marL="0" indent="0">
              <a:buNone/>
            </a:pPr>
            <a:r>
              <a:rPr lang="de-DE"/>
              <a:t>Im Laufe des Schuljahres werden wir immer wieder mit Gefahrenstoffen arbeiten. Darauf wollen wir uns jetzt bereits vorbereiten: Wir erstellen in GA für ausgewählte Stoffe Richtlinien für die Sicherheit im Unterricht (</a:t>
            </a:r>
            <a:r>
              <a:rPr lang="de-DE" err="1"/>
              <a:t>RiSU</a:t>
            </a:r>
            <a:r>
              <a:rPr lang="de-DE"/>
              <a:t>). </a:t>
            </a:r>
          </a:p>
          <a:p>
            <a:pPr marL="0" indent="0">
              <a:buNone/>
            </a:pPr>
            <a:r>
              <a:rPr lang="de-DE"/>
              <a:t>Verlässliche Informationen zu Gefahrenstoffen finden wir in sogenannten Sicherheitsdatenblättern. Verwendet diese Sicherheitsdatenblätter, um euch über das Gefahrenpotenzial der folgenden Stoffe zu </a:t>
            </a:r>
            <a:r>
              <a:rPr lang="de-DE" b="1"/>
              <a:t>informieren</a:t>
            </a:r>
            <a:r>
              <a:rPr lang="de-DE"/>
              <a:t>: </a:t>
            </a:r>
          </a:p>
          <a:p>
            <a:pPr>
              <a:buFontTx/>
              <a:buChar char="-"/>
            </a:pPr>
            <a:r>
              <a:rPr lang="de-DE" i="1"/>
              <a:t>Ethansäure-Lösung (Essigsäure-Lösung)	-  Citronensäure</a:t>
            </a:r>
          </a:p>
          <a:p>
            <a:pPr>
              <a:buFontTx/>
              <a:buChar char="-"/>
            </a:pPr>
            <a:r>
              <a:rPr lang="de-DE" i="1"/>
              <a:t>Propangas</a:t>
            </a:r>
            <a:r>
              <a:rPr lang="de-DE"/>
              <a:t> 					-  </a:t>
            </a:r>
            <a:r>
              <a:rPr lang="de-DE" i="1"/>
              <a:t>Natriumhydrogencarbonat (‚Natron‘)</a:t>
            </a:r>
            <a:endParaRPr lang="de-DE"/>
          </a:p>
          <a:p>
            <a:pPr>
              <a:buFontTx/>
              <a:buChar char="-"/>
            </a:pPr>
            <a:r>
              <a:rPr lang="de-DE" i="1"/>
              <a:t>Brennspiritus (Ethanol)			-  Schwefel</a:t>
            </a:r>
          </a:p>
          <a:p>
            <a:pPr marL="0" indent="0">
              <a:buNone/>
            </a:pPr>
            <a:r>
              <a:rPr lang="de-DE"/>
              <a:t>Wir erinnern uns: Sicherheitsdatenblätter sind europaweit immer gleich strukturiert. Ihr findet sicherheitsrelevante Informationen immer an den gleichen Stellen. </a:t>
            </a:r>
          </a:p>
          <a:p>
            <a:pPr marL="0" indent="0">
              <a:buNone/>
            </a:pPr>
            <a:r>
              <a:rPr lang="de-DE"/>
              <a:t>Mit den Informationen aus den Sicherheitsdatenblättern </a:t>
            </a:r>
            <a:r>
              <a:rPr lang="de-DE" b="1"/>
              <a:t>bewertet</a:t>
            </a:r>
            <a:r>
              <a:rPr lang="de-DE"/>
              <a:t> ihr das Gefahrenpotenzial des gewählten Stoffes in einem </a:t>
            </a:r>
            <a:r>
              <a:rPr lang="de-DE" err="1"/>
              <a:t>RiSU</a:t>
            </a:r>
            <a:r>
              <a:rPr lang="de-DE"/>
              <a:t>. Die Leitfragen des </a:t>
            </a:r>
            <a:r>
              <a:rPr lang="de-DE" err="1"/>
              <a:t>RiSU</a:t>
            </a:r>
            <a:r>
              <a:rPr lang="de-DE"/>
              <a:t> geben euch Hinweise, auf welche Informationen ihr euch dabei konzentrieren müsst.</a:t>
            </a:r>
          </a:p>
        </p:txBody>
      </p:sp>
      <p:sp>
        <p:nvSpPr>
          <p:cNvPr id="4" name="Textfeld 3">
            <a:extLst>
              <a:ext uri="{FF2B5EF4-FFF2-40B4-BE49-F238E27FC236}">
                <a16:creationId xmlns:a16="http://schemas.microsoft.com/office/drawing/2014/main" id="{07060D18-E32A-BB9C-D7DA-E56A03E372CE}"/>
              </a:ext>
            </a:extLst>
          </p:cNvPr>
          <p:cNvSpPr txBox="1"/>
          <p:nvPr/>
        </p:nvSpPr>
        <p:spPr>
          <a:xfrm>
            <a:off x="492705" y="6143017"/>
            <a:ext cx="1774330" cy="369332"/>
          </a:xfrm>
          <a:prstGeom prst="rect">
            <a:avLst/>
          </a:prstGeom>
          <a:solidFill>
            <a:schemeClr val="accent1">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de-DE"/>
              <a:t>Präsentation </a:t>
            </a:r>
            <a:r>
              <a:rPr lang="de-DE" err="1"/>
              <a:t>SuS</a:t>
            </a:r>
            <a:endParaRPr lang="de-AT"/>
          </a:p>
        </p:txBody>
      </p:sp>
    </p:spTree>
    <p:extLst>
      <p:ext uri="{BB962C8B-B14F-4D97-AF65-F5344CB8AC3E}">
        <p14:creationId xmlns:p14="http://schemas.microsoft.com/office/powerpoint/2010/main" val="30146195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feld 8">
            <a:extLst>
              <a:ext uri="{FF2B5EF4-FFF2-40B4-BE49-F238E27FC236}">
                <a16:creationId xmlns:a16="http://schemas.microsoft.com/office/drawing/2014/main" id="{18C88D88-655A-7BEB-D1B8-F4AAF0527693}"/>
              </a:ext>
            </a:extLst>
          </p:cNvPr>
          <p:cNvSpPr txBox="1"/>
          <p:nvPr/>
        </p:nvSpPr>
        <p:spPr>
          <a:xfrm>
            <a:off x="492705" y="6143017"/>
            <a:ext cx="1774330" cy="369332"/>
          </a:xfrm>
          <a:prstGeom prst="rect">
            <a:avLst/>
          </a:prstGeom>
          <a:solidFill>
            <a:schemeClr val="accent1">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de-DE"/>
              <a:t>Präsentation </a:t>
            </a:r>
            <a:r>
              <a:rPr lang="de-DE" err="1"/>
              <a:t>SuS</a:t>
            </a:r>
            <a:endParaRPr lang="de-AT"/>
          </a:p>
        </p:txBody>
      </p:sp>
      <p:pic>
        <p:nvPicPr>
          <p:cNvPr id="2" name="Grafik 9">
            <a:extLst>
              <a:ext uri="{FF2B5EF4-FFF2-40B4-BE49-F238E27FC236}">
                <a16:creationId xmlns:a16="http://schemas.microsoft.com/office/drawing/2014/main" id="{08887910-EFA9-952F-585C-86E17874DF59}"/>
              </a:ext>
            </a:extLst>
          </p:cNvPr>
          <p:cNvPicPr>
            <a:picLocks noChangeAspect="1"/>
          </p:cNvPicPr>
          <p:nvPr/>
        </p:nvPicPr>
        <p:blipFill>
          <a:blip r:embed="rId2"/>
          <a:stretch>
            <a:fillRect/>
          </a:stretch>
        </p:blipFill>
        <p:spPr>
          <a:xfrm>
            <a:off x="10692102" y="130347"/>
            <a:ext cx="1261773" cy="1103226"/>
          </a:xfrm>
          <a:prstGeom prst="rect">
            <a:avLst/>
          </a:prstGeom>
        </p:spPr>
      </p:pic>
      <p:sp>
        <p:nvSpPr>
          <p:cNvPr id="4" name="Sprechblase: rechteckig mit abgerundeten Ecken 6">
            <a:extLst>
              <a:ext uri="{FF2B5EF4-FFF2-40B4-BE49-F238E27FC236}">
                <a16:creationId xmlns:a16="http://schemas.microsoft.com/office/drawing/2014/main" id="{D52D03C2-B6EC-9B91-1BF0-9F1C9613A2AE}"/>
              </a:ext>
            </a:extLst>
          </p:cNvPr>
          <p:cNvSpPr/>
          <p:nvPr/>
        </p:nvSpPr>
        <p:spPr>
          <a:xfrm>
            <a:off x="5153891" y="293664"/>
            <a:ext cx="5221555" cy="2906735"/>
          </a:xfrm>
          <a:prstGeom prst="wedgeRoundRectCallout">
            <a:avLst>
              <a:gd name="adj1" fmla="val 57934"/>
              <a:gd name="adj2" fmla="val -14402"/>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de-AT"/>
              <a:t>Nachdem ihr euch jetzt mit den Gefahren durch Natronlauge auskennt, ist es Zeit Laugenbrezeln selber zu backen. Wie ihr dabei vorgeht erfahrt ihr </a:t>
            </a:r>
            <a:r>
              <a:rPr lang="de-AT" sz="2800" b="1">
                <a:solidFill>
                  <a:srgbClr val="0070C0"/>
                </a:solidFill>
              </a:rPr>
              <a:t>hier – Verweis / Link auf Brezellaugen-Herstellungsaufgabe</a:t>
            </a:r>
          </a:p>
        </p:txBody>
      </p:sp>
    </p:spTree>
    <p:extLst>
      <p:ext uri="{BB962C8B-B14F-4D97-AF65-F5344CB8AC3E}">
        <p14:creationId xmlns:p14="http://schemas.microsoft.com/office/powerpoint/2010/main" val="234891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BE51A97E-76EF-887E-9A09-B0895A093647}"/>
              </a:ext>
            </a:extLst>
          </p:cNvPr>
          <p:cNvSpPr>
            <a:spLocks noGrp="1"/>
          </p:cNvSpPr>
          <p:nvPr>
            <p:ph idx="1"/>
          </p:nvPr>
        </p:nvSpPr>
        <p:spPr>
          <a:xfrm>
            <a:off x="461319" y="115330"/>
            <a:ext cx="11417643" cy="6649612"/>
          </a:xfrm>
        </p:spPr>
        <p:txBody>
          <a:bodyPr>
            <a:normAutofit/>
          </a:bodyPr>
          <a:lstStyle/>
          <a:p>
            <a:r>
              <a:rPr lang="de-DE" u="sng"/>
              <a:t>Fachliche Ziele: </a:t>
            </a:r>
          </a:p>
          <a:p>
            <a:pPr lvl="1"/>
            <a:r>
              <a:rPr lang="de-DE"/>
              <a:t>Eigenschaften und Gefahreneinschätzung eines Stoffes</a:t>
            </a:r>
          </a:p>
          <a:p>
            <a:pPr lvl="1"/>
            <a:r>
              <a:rPr lang="de-DE"/>
              <a:t>Kompetentes Handeln in einer Gefahrensituation</a:t>
            </a:r>
          </a:p>
          <a:p>
            <a:r>
              <a:rPr lang="de-DE" u="sng"/>
              <a:t>Sprachliche Ziele: </a:t>
            </a:r>
          </a:p>
          <a:p>
            <a:pPr lvl="1"/>
            <a:r>
              <a:rPr lang="de-DE"/>
              <a:t>Umgang mit stark formalisierten diskontinuierlichen Textsorten / Textsortenwissen „Datenblatt“</a:t>
            </a:r>
          </a:p>
          <a:p>
            <a:pPr lvl="2"/>
            <a:r>
              <a:rPr lang="de-DE"/>
              <a:t>Übersetzung: diskontinuierliche Textsorte (Datenblatt) -&gt; diskontinuierliche Textsorte (Flussdiagramm) -&gt; kontinuierliche T. (mündlich -&gt; schriftlich)</a:t>
            </a:r>
          </a:p>
          <a:p>
            <a:pPr lvl="1"/>
            <a:r>
              <a:rPr lang="de-DE"/>
              <a:t>Lesestrategieförderung</a:t>
            </a:r>
          </a:p>
          <a:p>
            <a:pPr lvl="1"/>
            <a:r>
              <a:rPr lang="de-DE"/>
              <a:t>Empfehlungen / Anweisungen in der Gefahrensituation</a:t>
            </a:r>
          </a:p>
          <a:p>
            <a:pPr lvl="1"/>
            <a:r>
              <a:rPr lang="de-DE"/>
              <a:t>Stellungnahme / Gefährdungsbeurteilung -&gt; Empfehlung für Schule ja / nein</a:t>
            </a:r>
          </a:p>
          <a:p>
            <a:r>
              <a:rPr lang="de-DE" u="sng"/>
              <a:t>Meta-Ziele:</a:t>
            </a:r>
            <a:r>
              <a:rPr lang="de-DE"/>
              <a:t> Meta-</a:t>
            </a:r>
            <a:r>
              <a:rPr lang="de-DE" err="1"/>
              <a:t>scientific</a:t>
            </a:r>
            <a:r>
              <a:rPr lang="de-DE"/>
              <a:t> </a:t>
            </a:r>
            <a:r>
              <a:rPr lang="de-DE" err="1"/>
              <a:t>literacy</a:t>
            </a:r>
            <a:r>
              <a:rPr lang="de-DE"/>
              <a:t>: PISA 2025 Science </a:t>
            </a:r>
            <a:r>
              <a:rPr lang="de-DE" err="1"/>
              <a:t>Competencies</a:t>
            </a:r>
            <a:r>
              <a:rPr lang="de-DE"/>
              <a:t> </a:t>
            </a:r>
            <a:r>
              <a:rPr lang="de-DE" b="1" u="sng">
                <a:solidFill>
                  <a:srgbClr val="FF0000"/>
                </a:solidFill>
              </a:rPr>
              <a:t>3</a:t>
            </a:r>
            <a:r>
              <a:rPr lang="de-DE"/>
              <a:t>: </a:t>
            </a:r>
            <a:br>
              <a:rPr lang="de-DE"/>
            </a:br>
            <a:r>
              <a:rPr lang="de-DE"/>
              <a:t>Wiki reicht nicht (immer)</a:t>
            </a:r>
          </a:p>
          <a:p>
            <a:pPr lvl="1"/>
            <a:r>
              <a:rPr lang="en-US"/>
              <a:t>(3) </a:t>
            </a:r>
            <a:r>
              <a:rPr lang="en-US" sz="2000" b="1" i="0" u="none" strike="noStrike" baseline="0">
                <a:latin typeface="Segoe UI" panose="020B0502040204020203" pitchFamily="34" charset="0"/>
              </a:rPr>
              <a:t>Research, evaluate and use scientific information for decision making and action</a:t>
            </a:r>
            <a:endParaRPr lang="de-DE"/>
          </a:p>
          <a:p>
            <a:pPr marL="0" indent="0">
              <a:buNone/>
            </a:pPr>
            <a:endParaRPr lang="de-DE"/>
          </a:p>
          <a:p>
            <a:endParaRPr lang="de-DE"/>
          </a:p>
        </p:txBody>
      </p:sp>
      <p:sp>
        <p:nvSpPr>
          <p:cNvPr id="4" name="Textfeld 3">
            <a:extLst>
              <a:ext uri="{FF2B5EF4-FFF2-40B4-BE49-F238E27FC236}">
                <a16:creationId xmlns:a16="http://schemas.microsoft.com/office/drawing/2014/main" id="{674E36DA-3F15-EE02-6F7E-063334FF1408}"/>
              </a:ext>
            </a:extLst>
          </p:cNvPr>
          <p:cNvSpPr txBox="1"/>
          <p:nvPr/>
        </p:nvSpPr>
        <p:spPr>
          <a:xfrm>
            <a:off x="9549199" y="6228791"/>
            <a:ext cx="2242457"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de-DE"/>
              <a:t>Information für </a:t>
            </a:r>
            <a:r>
              <a:rPr lang="de-DE" err="1"/>
              <a:t>LuL</a:t>
            </a:r>
            <a:endParaRPr lang="de-AT"/>
          </a:p>
        </p:txBody>
      </p:sp>
    </p:spTree>
    <p:extLst>
      <p:ext uri="{BB962C8B-B14F-4D97-AF65-F5344CB8AC3E}">
        <p14:creationId xmlns:p14="http://schemas.microsoft.com/office/powerpoint/2010/main" val="1155626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34AE357D-114C-9DD0-4F2B-660787EF7B1E}"/>
              </a:ext>
            </a:extLst>
          </p:cNvPr>
          <p:cNvSpPr txBox="1"/>
          <p:nvPr/>
        </p:nvSpPr>
        <p:spPr>
          <a:xfrm>
            <a:off x="72448" y="55749"/>
            <a:ext cx="8301670" cy="7478970"/>
          </a:xfrm>
          <a:prstGeom prst="rect">
            <a:avLst/>
          </a:prstGeom>
          <a:noFill/>
        </p:spPr>
        <p:txBody>
          <a:bodyPr wrap="square" rtlCol="0">
            <a:spAutoFit/>
          </a:bodyPr>
          <a:lstStyle/>
          <a:p>
            <a:r>
              <a:rPr lang="de-DE" b="1"/>
              <a:t>Unterrichtsablauf</a:t>
            </a:r>
          </a:p>
          <a:p>
            <a:endParaRPr lang="de-DE" sz="1400"/>
          </a:p>
          <a:p>
            <a:r>
              <a:rPr lang="de-DE" sz="1400"/>
              <a:t>Einstieg:			- Fallbeispiel: Chefkoch-Chat; Gefahren/ Risiken bei der Herstellung und beim 			Umgang mit Natronlauge/Natriumhydroxid/Natron				- Begriffsklärung: Natronlauge, Natriumhydroxid, Natron (offene 			Recherche)</a:t>
            </a:r>
          </a:p>
          <a:p>
            <a:r>
              <a:rPr lang="de-DE" sz="1400"/>
              <a:t>			Wo finde ich Informationen zu diesen Stoff(en)? Welche Gefahren bestehen? 			-&gt; offene Recherche</a:t>
            </a:r>
          </a:p>
          <a:p>
            <a:r>
              <a:rPr lang="de-DE" sz="1400"/>
              <a:t>			-  Rückmeldungen sammeln (Wandtafel, Online-Tool):</a:t>
            </a:r>
            <a:br>
              <a:rPr lang="de-DE" sz="1400"/>
            </a:br>
            <a:r>
              <a:rPr lang="de-DE" sz="1400"/>
              <a:t>			Wo habe ich gesucht? Welche Informationen finde ich relevant? Welche 			Gefahrhinweise habe ich gefunden?</a:t>
            </a:r>
          </a:p>
          <a:p>
            <a:r>
              <a:rPr lang="de-DE" sz="1400"/>
              <a:t>			- Reflexion der Recherche</a:t>
            </a:r>
          </a:p>
          <a:p>
            <a:r>
              <a:rPr lang="de-DE" sz="1400"/>
              <a:t>			- Überleitung: Sicherheitsdatenblätter als verlässliche 				Gefahreninformationsquelle</a:t>
            </a:r>
          </a:p>
          <a:p>
            <a:r>
              <a:rPr lang="de-DE" sz="1400"/>
              <a:t>			</a:t>
            </a:r>
          </a:p>
          <a:p>
            <a:r>
              <a:rPr lang="de-DE" sz="1400"/>
              <a:t>Lesestrategien: 		- Ausschnitt des Sicherheitsdatenblattes von Natriumhydroxid / 			Natronlauge /  austeilen</a:t>
            </a:r>
          </a:p>
          <a:p>
            <a:r>
              <a:rPr lang="de-DE" sz="1400"/>
              <a:t>			- Struktur des Sicherheitsdatenblattes von Natriumhydroxid durcharbeiten</a:t>
            </a:r>
          </a:p>
          <a:p>
            <a:r>
              <a:rPr lang="de-DE" sz="1400"/>
              <a:t>			- Ausfüllen des Flussdiagramm zur Gefährdungsbeurteilung von 			Natriumhydroxid</a:t>
            </a:r>
          </a:p>
          <a:p>
            <a:endParaRPr lang="de-DE" sz="1400"/>
          </a:p>
          <a:p>
            <a:r>
              <a:rPr lang="de-DE" sz="1400"/>
              <a:t>Anwendung/Transferteil:		- Liste von Stoffen, mit denen in den nächsten Wochen gearbeitet wird</a:t>
            </a:r>
          </a:p>
          <a:p>
            <a:r>
              <a:rPr lang="de-DE" sz="1400"/>
              <a:t>			- was muss beachtet werden, um mit diesen Stoffen sicher zu arbeiten?</a:t>
            </a:r>
          </a:p>
          <a:p>
            <a:r>
              <a:rPr lang="de-DE" sz="1400"/>
              <a:t>			- welche Stoffe sind problematisch?</a:t>
            </a:r>
          </a:p>
          <a:p>
            <a:r>
              <a:rPr lang="de-DE" sz="1400"/>
              <a:t>			- Sicherheitsdatenblätter suchen, RISU ausfüllen, Gefährdung beurteilen</a:t>
            </a:r>
          </a:p>
          <a:p>
            <a:endParaRPr lang="de-DE" sz="1400"/>
          </a:p>
          <a:p>
            <a:r>
              <a:rPr lang="de-DE" sz="1400"/>
              <a:t>Abschluss:			- Backen von Laugenbrezeln – in Kombination mit „Gehaltsgrößen - 			Brezellauge</a:t>
            </a:r>
          </a:p>
          <a:p>
            <a:r>
              <a:rPr lang="de-DE" sz="1400"/>
              <a:t>Parallele Deutschstunde:		- Versprachlichung von </a:t>
            </a:r>
            <a:r>
              <a:rPr lang="de-DE" sz="1400" err="1"/>
              <a:t>Gefahrenpiktrogrammen</a:t>
            </a:r>
            <a:r>
              <a:rPr lang="de-DE" sz="1400"/>
              <a:t>. </a:t>
            </a:r>
          </a:p>
          <a:p>
            <a:r>
              <a:rPr lang="de-DE" sz="1400"/>
              <a:t>			- SuS-Blogbeitrag über Umgang den sicherheitsgerechten Umgang mit 			Brezellauge</a:t>
            </a:r>
          </a:p>
          <a:p>
            <a:endParaRPr lang="de-DE" sz="1400"/>
          </a:p>
          <a:p>
            <a:r>
              <a:rPr lang="de-DE" sz="1400"/>
              <a:t>Toolbox:			- Termini, Lesestrategien, ... ?</a:t>
            </a:r>
          </a:p>
          <a:p>
            <a:endParaRPr lang="de-DE" sz="1400"/>
          </a:p>
        </p:txBody>
      </p:sp>
      <p:sp>
        <p:nvSpPr>
          <p:cNvPr id="3" name="Ovale Legende 2">
            <a:extLst>
              <a:ext uri="{FF2B5EF4-FFF2-40B4-BE49-F238E27FC236}">
                <a16:creationId xmlns:a16="http://schemas.microsoft.com/office/drawing/2014/main" id="{338DED24-5C6E-0C9F-B6F8-144E5AE658D0}"/>
              </a:ext>
            </a:extLst>
          </p:cNvPr>
          <p:cNvSpPr/>
          <p:nvPr/>
        </p:nvSpPr>
        <p:spPr>
          <a:xfrm>
            <a:off x="8925248" y="1261358"/>
            <a:ext cx="2334400" cy="745497"/>
          </a:xfrm>
          <a:prstGeom prst="wedgeEllipseCallout">
            <a:avLst>
              <a:gd name="adj1" fmla="val 29342"/>
              <a:gd name="adj2" fmla="val -81574"/>
            </a:avLst>
          </a:prstGeom>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sz="1000"/>
          </a:p>
          <a:p>
            <a:pPr algn="ctr"/>
            <a:r>
              <a:rPr lang="de-DE" sz="1000"/>
              <a:t>Fragegeleitetes Lesen</a:t>
            </a:r>
          </a:p>
          <a:p>
            <a:pPr algn="ctr"/>
            <a:r>
              <a:rPr lang="de-DE" sz="1000"/>
              <a:t>Lesestrategie: Skimming, Scanning</a:t>
            </a:r>
          </a:p>
          <a:p>
            <a:pPr algn="ctr"/>
            <a:endParaRPr lang="de-DE" sz="1000"/>
          </a:p>
        </p:txBody>
      </p:sp>
      <p:sp>
        <p:nvSpPr>
          <p:cNvPr id="4" name="Ovale Legende 3">
            <a:extLst>
              <a:ext uri="{FF2B5EF4-FFF2-40B4-BE49-F238E27FC236}">
                <a16:creationId xmlns:a16="http://schemas.microsoft.com/office/drawing/2014/main" id="{FA884C90-65AE-8F7A-B220-E6022DC7D25F}"/>
              </a:ext>
            </a:extLst>
          </p:cNvPr>
          <p:cNvSpPr/>
          <p:nvPr/>
        </p:nvSpPr>
        <p:spPr>
          <a:xfrm>
            <a:off x="8432003" y="2915023"/>
            <a:ext cx="2614330" cy="951822"/>
          </a:xfrm>
          <a:prstGeom prst="wedgeEllipseCallout">
            <a:avLst>
              <a:gd name="adj1" fmla="val 2126"/>
              <a:gd name="adj2" fmla="val -82966"/>
            </a:avLst>
          </a:prstGeom>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sz="1000"/>
          </a:p>
          <a:p>
            <a:pPr algn="ctr"/>
            <a:r>
              <a:rPr lang="de-DE" sz="1000"/>
              <a:t>Ausführungen zur Textsorte Sicherheitsdatenblatt: Struktur, Vgl. Beipackzettel;</a:t>
            </a:r>
          </a:p>
          <a:p>
            <a:pPr algn="ctr"/>
            <a:r>
              <a:rPr lang="de-DE" sz="1000"/>
              <a:t>ggf. Glossar zum Sicherheitsdatenblatt</a:t>
            </a:r>
          </a:p>
          <a:p>
            <a:pPr algn="ctr"/>
            <a:endParaRPr lang="de-DE" sz="1000"/>
          </a:p>
        </p:txBody>
      </p:sp>
      <p:sp>
        <p:nvSpPr>
          <p:cNvPr id="5" name="Ovale Legende 4">
            <a:extLst>
              <a:ext uri="{FF2B5EF4-FFF2-40B4-BE49-F238E27FC236}">
                <a16:creationId xmlns:a16="http://schemas.microsoft.com/office/drawing/2014/main" id="{CB55C9EE-ABE8-EDC1-9281-A3DB6ED91BB5}"/>
              </a:ext>
            </a:extLst>
          </p:cNvPr>
          <p:cNvSpPr/>
          <p:nvPr/>
        </p:nvSpPr>
        <p:spPr>
          <a:xfrm>
            <a:off x="9785152" y="2098836"/>
            <a:ext cx="2334400" cy="832207"/>
          </a:xfrm>
          <a:prstGeom prst="wedgeEllipseCallout">
            <a:avLst>
              <a:gd name="adj1" fmla="val 11560"/>
              <a:gd name="adj2" fmla="val -96892"/>
            </a:avLst>
          </a:prstGeom>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sz="1000"/>
              <a:t>Reflexion der Suche und der Lesestrategie: Welches Vorgehen ergibt relevante Informationen?</a:t>
            </a:r>
          </a:p>
        </p:txBody>
      </p:sp>
      <p:sp>
        <p:nvSpPr>
          <p:cNvPr id="6" name="Ovale Legende 5">
            <a:extLst>
              <a:ext uri="{FF2B5EF4-FFF2-40B4-BE49-F238E27FC236}">
                <a16:creationId xmlns:a16="http://schemas.microsoft.com/office/drawing/2014/main" id="{D139148E-EDCB-E0BE-65B1-9B1BC857FCB8}"/>
              </a:ext>
            </a:extLst>
          </p:cNvPr>
          <p:cNvSpPr/>
          <p:nvPr/>
        </p:nvSpPr>
        <p:spPr>
          <a:xfrm>
            <a:off x="9248247" y="4202298"/>
            <a:ext cx="2334400" cy="660912"/>
          </a:xfrm>
          <a:prstGeom prst="wedgeEllipseCallout">
            <a:avLst>
              <a:gd name="adj1" fmla="val 7515"/>
              <a:gd name="adj2" fmla="val -118037"/>
            </a:avLst>
          </a:prstGeom>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sz="1000"/>
          </a:p>
          <a:p>
            <a:pPr algn="ctr"/>
            <a:r>
              <a:rPr lang="de-DE" sz="1000"/>
              <a:t>Scanning des Sicherheitsdatenblattes mit den Leitfragen des RISU</a:t>
            </a:r>
          </a:p>
          <a:p>
            <a:pPr algn="ctr"/>
            <a:endParaRPr lang="de-DE" sz="1000"/>
          </a:p>
          <a:p>
            <a:pPr algn="ctr"/>
            <a:endParaRPr lang="de-DE" sz="1000"/>
          </a:p>
        </p:txBody>
      </p:sp>
      <p:sp>
        <p:nvSpPr>
          <p:cNvPr id="12" name="Textfeld 11">
            <a:extLst>
              <a:ext uri="{FF2B5EF4-FFF2-40B4-BE49-F238E27FC236}">
                <a16:creationId xmlns:a16="http://schemas.microsoft.com/office/drawing/2014/main" id="{70377D2C-4797-7422-5AFC-ABB3A5FFE629}"/>
              </a:ext>
            </a:extLst>
          </p:cNvPr>
          <p:cNvSpPr txBox="1"/>
          <p:nvPr/>
        </p:nvSpPr>
        <p:spPr>
          <a:xfrm>
            <a:off x="9549199" y="6228791"/>
            <a:ext cx="2242457"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de-DE"/>
              <a:t>Information für </a:t>
            </a:r>
            <a:r>
              <a:rPr lang="de-DE" err="1"/>
              <a:t>LuL</a:t>
            </a:r>
            <a:endParaRPr lang="de-AT"/>
          </a:p>
        </p:txBody>
      </p:sp>
      <p:pic>
        <p:nvPicPr>
          <p:cNvPr id="8" name="Grafik 9">
            <a:extLst>
              <a:ext uri="{FF2B5EF4-FFF2-40B4-BE49-F238E27FC236}">
                <a16:creationId xmlns:a16="http://schemas.microsoft.com/office/drawing/2014/main" id="{FAFABE68-4A92-27FD-1C1E-65CDD5340331}"/>
              </a:ext>
            </a:extLst>
          </p:cNvPr>
          <p:cNvPicPr>
            <a:picLocks noChangeAspect="1"/>
          </p:cNvPicPr>
          <p:nvPr/>
        </p:nvPicPr>
        <p:blipFill>
          <a:blip r:embed="rId2"/>
          <a:stretch>
            <a:fillRect/>
          </a:stretch>
        </p:blipFill>
        <p:spPr>
          <a:xfrm>
            <a:off x="9784560" y="55749"/>
            <a:ext cx="1261773" cy="1103226"/>
          </a:xfrm>
          <a:prstGeom prst="rect">
            <a:avLst/>
          </a:prstGeom>
        </p:spPr>
      </p:pic>
    </p:spTree>
    <p:extLst>
      <p:ext uri="{BB962C8B-B14F-4D97-AF65-F5344CB8AC3E}">
        <p14:creationId xmlns:p14="http://schemas.microsoft.com/office/powerpoint/2010/main" val="1110294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787BAAE0-6486-4B25-B17B-A4E1EA2219A6}"/>
              </a:ext>
            </a:extLst>
          </p:cNvPr>
          <p:cNvSpPr txBox="1"/>
          <p:nvPr/>
        </p:nvSpPr>
        <p:spPr>
          <a:xfrm>
            <a:off x="6887986" y="6211924"/>
            <a:ext cx="4918364" cy="538609"/>
          </a:xfrm>
          <a:prstGeom prst="rect">
            <a:avLst/>
          </a:prstGeom>
          <a:noFill/>
        </p:spPr>
        <p:txBody>
          <a:bodyPr wrap="square">
            <a:spAutoFit/>
          </a:bodyPr>
          <a:lstStyle/>
          <a:p>
            <a:endParaRPr lang="de-DE" u="sng">
              <a:hlinkClick r:id="rId3">
                <a:extLst>
                  <a:ext uri="{A12FA001-AC4F-418D-AE19-62706E023703}">
                    <ahyp:hlinkClr xmlns:ahyp="http://schemas.microsoft.com/office/drawing/2018/hyperlinkcolor" val="tx"/>
                  </a:ext>
                </a:extLst>
              </a:hlinkClick>
            </a:endParaRPr>
          </a:p>
          <a:p>
            <a:r>
              <a:rPr lang="de-DE" sz="1100">
                <a:hlinkClick r:id="rId3">
                  <a:extLst>
                    <a:ext uri="{A12FA001-AC4F-418D-AE19-62706E023703}">
                      <ahyp:hlinkClr xmlns:ahyp="http://schemas.microsoft.com/office/drawing/2018/hyperlinkcolor" val="tx"/>
                    </a:ext>
                  </a:extLst>
                </a:hlinkClick>
              </a:rPr>
              <a:t>https://www.chefkoch.de/forum/2,37,448447/Laugengebaeck-Natronlauge.html</a:t>
            </a:r>
            <a:r>
              <a:rPr lang="de-DE" sz="1100"/>
              <a:t> </a:t>
            </a:r>
            <a:endParaRPr lang="en-DE" sz="1100"/>
          </a:p>
        </p:txBody>
      </p:sp>
      <p:pic>
        <p:nvPicPr>
          <p:cNvPr id="5" name="Grafik 4">
            <a:extLst>
              <a:ext uri="{FF2B5EF4-FFF2-40B4-BE49-F238E27FC236}">
                <a16:creationId xmlns:a16="http://schemas.microsoft.com/office/drawing/2014/main" id="{3A8416BD-504E-4CEF-ED5E-EBCDCACC728E}"/>
              </a:ext>
            </a:extLst>
          </p:cNvPr>
          <p:cNvPicPr>
            <a:picLocks noChangeAspect="1"/>
          </p:cNvPicPr>
          <p:nvPr/>
        </p:nvPicPr>
        <p:blipFill rotWithShape="1">
          <a:blip r:embed="rId4"/>
          <a:srcRect b="29253"/>
          <a:stretch/>
        </p:blipFill>
        <p:spPr>
          <a:xfrm>
            <a:off x="595744" y="48236"/>
            <a:ext cx="9324110" cy="1094508"/>
          </a:xfrm>
          <a:prstGeom prst="rect">
            <a:avLst/>
          </a:prstGeom>
        </p:spPr>
      </p:pic>
      <p:sp>
        <p:nvSpPr>
          <p:cNvPr id="7" name="Textfeld 6">
            <a:extLst>
              <a:ext uri="{FF2B5EF4-FFF2-40B4-BE49-F238E27FC236}">
                <a16:creationId xmlns:a16="http://schemas.microsoft.com/office/drawing/2014/main" id="{B1AFD013-97CB-2CEC-A3AF-A4D006A32ECD}"/>
              </a:ext>
            </a:extLst>
          </p:cNvPr>
          <p:cNvSpPr txBox="1"/>
          <p:nvPr/>
        </p:nvSpPr>
        <p:spPr>
          <a:xfrm>
            <a:off x="674224" y="1479859"/>
            <a:ext cx="11132126" cy="5232202"/>
          </a:xfrm>
          <a:prstGeom prst="rect">
            <a:avLst/>
          </a:prstGeom>
          <a:noFill/>
        </p:spPr>
        <p:txBody>
          <a:bodyPr wrap="square">
            <a:spAutoFit/>
          </a:bodyPr>
          <a:lstStyle/>
          <a:p>
            <a:pPr>
              <a:spcBef>
                <a:spcPts val="600"/>
              </a:spcBef>
            </a:pPr>
            <a:r>
              <a:rPr lang="de-DE" sz="1700"/>
              <a:t>Huhu liebe CK'ler,</a:t>
            </a:r>
          </a:p>
          <a:p>
            <a:pPr>
              <a:spcBef>
                <a:spcPts val="600"/>
              </a:spcBef>
            </a:pPr>
            <a:r>
              <a:rPr lang="de-DE" sz="1700"/>
              <a:t>ich bin jetzt auf den Trichter gekommen Laugengebäck mal selber herstellen zu wollen.</a:t>
            </a:r>
          </a:p>
          <a:p>
            <a:pPr>
              <a:spcBef>
                <a:spcPts val="600"/>
              </a:spcBef>
            </a:pPr>
            <a:r>
              <a:rPr lang="de-DE" sz="1700"/>
              <a:t>Ich habe mir diverse Rezepte durchgelesen und bin natürlich auch immer wieder auf das hübsche Wörtchen "Natronlauge" gestoßen. Gibt ja schon einge Threads hier, aber irgendwie habe ich immer noch ein großes Fragezeichen über dem Kopf.</a:t>
            </a:r>
          </a:p>
          <a:p>
            <a:pPr>
              <a:spcBef>
                <a:spcPts val="600"/>
              </a:spcBef>
            </a:pPr>
            <a:r>
              <a:rPr lang="de-DE" sz="1700"/>
              <a:t>Ich wollte heute Nachmittag mal probieren soetwas bei mir in der Apotheke zu bekommen (bin ich ja mal gespannt). Bekomm ich da dann fertige die flüssig ist oder irgendwelche Tabletten, die ich selber auflösen muss?</a:t>
            </a:r>
          </a:p>
          <a:p>
            <a:pPr>
              <a:spcBef>
                <a:spcPts val="600"/>
              </a:spcBef>
            </a:pPr>
            <a:r>
              <a:rPr lang="de-DE" sz="1700"/>
              <a:t>Das dieses Natron ätzend ist, daran kann ich mich so wage erinnern (Chemieunterricht ist so wahnsinnig lange her), allerdings auch nur in der Theorie. Nun stand bei einem Rezept etwas von Schutzkleidung a la Einmalhandschuhe, die man anziehen muss um dann den Teig in die Lauge zu tunken.</a:t>
            </a:r>
          </a:p>
          <a:p>
            <a:pPr>
              <a:spcBef>
                <a:spcPts val="600"/>
              </a:spcBef>
            </a:pPr>
            <a:r>
              <a:rPr lang="de-DE" sz="1700"/>
              <a:t>Nichts gegen Einmalhandschuhe, aber die die ich kenne sind irgendwie sehr dünn und scheinen mir weniger für ätzende Säuren geeignet zu sein. Gibt es da spezielle oder irgendwas was mir mehr Sicherheit gibt? Ich mag meine Finger nämlich gerne behalten!</a:t>
            </a:r>
          </a:p>
          <a:p>
            <a:pPr>
              <a:spcBef>
                <a:spcPts val="600"/>
              </a:spcBef>
            </a:pPr>
            <a:r>
              <a:rPr lang="de-DE" sz="1700"/>
              <a:t>Sollte sich meine Apotheke meinem Backexperiment verweigern, gibt es da Alternativen? Richtig gut wirds wohl erst durch die Natronlauge, aber ich bin ja auch bereit Abstriche zu machen.</a:t>
            </a:r>
          </a:p>
          <a:p>
            <a:pPr>
              <a:spcBef>
                <a:spcPts val="600"/>
              </a:spcBef>
            </a:pPr>
            <a:r>
              <a:rPr lang="de-DE" sz="1700"/>
              <a:t>Bedanke mich bereits jetzt für Hilfe, Kommentare und Anregungen.</a:t>
            </a:r>
          </a:p>
          <a:p>
            <a:pPr>
              <a:spcBef>
                <a:spcPts val="600"/>
              </a:spcBef>
            </a:pPr>
            <a:r>
              <a:rPr lang="de-DE" sz="1700"/>
              <a:t>Lieben Gruß aus München</a:t>
            </a:r>
          </a:p>
          <a:p>
            <a:pPr>
              <a:spcBef>
                <a:spcPts val="600"/>
              </a:spcBef>
            </a:pPr>
            <a:r>
              <a:rPr lang="de-DE" sz="1700"/>
              <a:t>Nina</a:t>
            </a:r>
            <a:endParaRPr lang="en-DE" sz="1700"/>
          </a:p>
        </p:txBody>
      </p:sp>
      <p:pic>
        <p:nvPicPr>
          <p:cNvPr id="8" name="Grafik 7">
            <a:extLst>
              <a:ext uri="{FF2B5EF4-FFF2-40B4-BE49-F238E27FC236}">
                <a16:creationId xmlns:a16="http://schemas.microsoft.com/office/drawing/2014/main" id="{283C5C21-9ED0-82BB-A604-7A28B9CF561C}"/>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10550240" y="272610"/>
            <a:ext cx="1256110" cy="997176"/>
          </a:xfrm>
          <a:prstGeom prst="rect">
            <a:avLst/>
          </a:prstGeom>
        </p:spPr>
      </p:pic>
      <p:sp>
        <p:nvSpPr>
          <p:cNvPr id="9" name="Sprechblase: rechteckig mit abgerundeten Ecken 8">
            <a:extLst>
              <a:ext uri="{FF2B5EF4-FFF2-40B4-BE49-F238E27FC236}">
                <a16:creationId xmlns:a16="http://schemas.microsoft.com/office/drawing/2014/main" id="{54A9E41F-8A99-FA26-EDED-2F3E79474BC3}"/>
              </a:ext>
            </a:extLst>
          </p:cNvPr>
          <p:cNvSpPr/>
          <p:nvPr/>
        </p:nvSpPr>
        <p:spPr>
          <a:xfrm>
            <a:off x="3782291" y="742010"/>
            <a:ext cx="6560127" cy="935181"/>
          </a:xfrm>
          <a:prstGeom prst="wedgeRoundRectCallout">
            <a:avLst>
              <a:gd name="adj1" fmla="val 54133"/>
              <a:gd name="adj2" fmla="val -56836"/>
              <a:gd name="adj3" fmla="val 16667"/>
            </a:avLst>
          </a:prstGeom>
          <a:solidFill>
            <a:schemeClr val="bg1"/>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a:solidFill>
                  <a:srgbClr val="0070C0"/>
                </a:solidFill>
              </a:rPr>
              <a:t>Stellt die Fragen zusammen, die im Chat-Betrag gestellt werden.</a:t>
            </a:r>
          </a:p>
          <a:p>
            <a:pPr algn="ctr"/>
            <a:r>
              <a:rPr lang="de-DE" b="1">
                <a:solidFill>
                  <a:srgbClr val="0070C0"/>
                </a:solidFill>
              </a:rPr>
              <a:t>Recherchiert arbeitsteilig zuverlässige Antworten. Formuliert einen seriösen Beitrag für den Chat, der die Fragen beantwortet. </a:t>
            </a:r>
            <a:endParaRPr lang="en-DE" b="1">
              <a:solidFill>
                <a:srgbClr val="0070C0"/>
              </a:solidFill>
            </a:endParaRPr>
          </a:p>
        </p:txBody>
      </p:sp>
    </p:spTree>
    <p:extLst>
      <p:ext uri="{BB962C8B-B14F-4D97-AF65-F5344CB8AC3E}">
        <p14:creationId xmlns:p14="http://schemas.microsoft.com/office/powerpoint/2010/main" val="2013247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787BAAE0-6486-4B25-B17B-A4E1EA2219A6}"/>
              </a:ext>
            </a:extLst>
          </p:cNvPr>
          <p:cNvSpPr txBox="1"/>
          <p:nvPr/>
        </p:nvSpPr>
        <p:spPr>
          <a:xfrm>
            <a:off x="6887986" y="6211924"/>
            <a:ext cx="4918364" cy="538609"/>
          </a:xfrm>
          <a:prstGeom prst="rect">
            <a:avLst/>
          </a:prstGeom>
          <a:noFill/>
        </p:spPr>
        <p:txBody>
          <a:bodyPr wrap="square">
            <a:spAutoFit/>
          </a:bodyPr>
          <a:lstStyle/>
          <a:p>
            <a:endParaRPr lang="de-DE" u="sng">
              <a:hlinkClick r:id="rId3">
                <a:extLst>
                  <a:ext uri="{A12FA001-AC4F-418D-AE19-62706E023703}">
                    <ahyp:hlinkClr xmlns:ahyp="http://schemas.microsoft.com/office/drawing/2018/hyperlinkcolor" val="tx"/>
                  </a:ext>
                </a:extLst>
              </a:hlinkClick>
            </a:endParaRPr>
          </a:p>
          <a:p>
            <a:r>
              <a:rPr lang="de-DE" sz="1100">
                <a:hlinkClick r:id="rId3">
                  <a:extLst>
                    <a:ext uri="{A12FA001-AC4F-418D-AE19-62706E023703}">
                      <ahyp:hlinkClr xmlns:ahyp="http://schemas.microsoft.com/office/drawing/2018/hyperlinkcolor" val="tx"/>
                    </a:ext>
                  </a:extLst>
                </a:hlinkClick>
              </a:rPr>
              <a:t>https://www.chefkoch.de/forum/2,37,448447/Laugengebaeck-Natronlauge.html</a:t>
            </a:r>
            <a:r>
              <a:rPr lang="de-DE" sz="1100"/>
              <a:t> </a:t>
            </a:r>
            <a:endParaRPr lang="en-DE" sz="1100"/>
          </a:p>
        </p:txBody>
      </p:sp>
      <p:pic>
        <p:nvPicPr>
          <p:cNvPr id="5" name="Grafik 4">
            <a:extLst>
              <a:ext uri="{FF2B5EF4-FFF2-40B4-BE49-F238E27FC236}">
                <a16:creationId xmlns:a16="http://schemas.microsoft.com/office/drawing/2014/main" id="{3A8416BD-504E-4CEF-ED5E-EBCDCACC728E}"/>
              </a:ext>
            </a:extLst>
          </p:cNvPr>
          <p:cNvPicPr>
            <a:picLocks noChangeAspect="1"/>
          </p:cNvPicPr>
          <p:nvPr/>
        </p:nvPicPr>
        <p:blipFill rotWithShape="1">
          <a:blip r:embed="rId4"/>
          <a:srcRect b="29253"/>
          <a:stretch/>
        </p:blipFill>
        <p:spPr>
          <a:xfrm>
            <a:off x="595744" y="48236"/>
            <a:ext cx="9324110" cy="1094508"/>
          </a:xfrm>
          <a:prstGeom prst="rect">
            <a:avLst/>
          </a:prstGeom>
        </p:spPr>
      </p:pic>
      <p:sp>
        <p:nvSpPr>
          <p:cNvPr id="7" name="Textfeld 6">
            <a:extLst>
              <a:ext uri="{FF2B5EF4-FFF2-40B4-BE49-F238E27FC236}">
                <a16:creationId xmlns:a16="http://schemas.microsoft.com/office/drawing/2014/main" id="{B1AFD013-97CB-2CEC-A3AF-A4D006A32ECD}"/>
              </a:ext>
            </a:extLst>
          </p:cNvPr>
          <p:cNvSpPr txBox="1"/>
          <p:nvPr/>
        </p:nvSpPr>
        <p:spPr>
          <a:xfrm>
            <a:off x="674224" y="1479859"/>
            <a:ext cx="11132126" cy="5232202"/>
          </a:xfrm>
          <a:prstGeom prst="rect">
            <a:avLst/>
          </a:prstGeom>
          <a:noFill/>
        </p:spPr>
        <p:txBody>
          <a:bodyPr wrap="square">
            <a:spAutoFit/>
          </a:bodyPr>
          <a:lstStyle/>
          <a:p>
            <a:pPr>
              <a:spcBef>
                <a:spcPts val="600"/>
              </a:spcBef>
            </a:pPr>
            <a:r>
              <a:rPr lang="de-DE" sz="1700"/>
              <a:t>Huhu liebe CK'ler,</a:t>
            </a:r>
          </a:p>
          <a:p>
            <a:pPr>
              <a:spcBef>
                <a:spcPts val="600"/>
              </a:spcBef>
            </a:pPr>
            <a:r>
              <a:rPr lang="de-DE" sz="1700"/>
              <a:t>ich bin jetzt auf den Trichter gekommen Laugengebäck mal selber herstellen zu wollen.</a:t>
            </a:r>
          </a:p>
          <a:p>
            <a:pPr>
              <a:spcBef>
                <a:spcPts val="600"/>
              </a:spcBef>
            </a:pPr>
            <a:r>
              <a:rPr lang="de-DE" sz="1700"/>
              <a:t>Ich habe mir diverse Rezepte durchgelesen und bin natürlich auch immer wieder auf das hübsche Wörtchen "Natronlauge" gestoßen. Gibt ja schon einge Threads hier, aber irgendwie habe ich immer noch ein großes Fragezeichen über dem Kopf.</a:t>
            </a:r>
          </a:p>
          <a:p>
            <a:pPr>
              <a:spcBef>
                <a:spcPts val="600"/>
              </a:spcBef>
            </a:pPr>
            <a:r>
              <a:rPr lang="de-DE" sz="1700"/>
              <a:t>Ich wollte heute Nachmittag mal probieren soetwas bei mir in der Apotheke zu bekommen (bin ich ja mal gespannt). Bekomm ich da dann fertige die flüssig ist oder irgendwelche Tabletten, die ich selber auflösen muss?</a:t>
            </a:r>
          </a:p>
          <a:p>
            <a:pPr>
              <a:spcBef>
                <a:spcPts val="600"/>
              </a:spcBef>
            </a:pPr>
            <a:r>
              <a:rPr lang="de-DE" sz="1700"/>
              <a:t>Das dieses Natron ätzend ist, daran kann ich mich so wage erinnern (Chemieunterricht ist so wahnsinnig lange her), allerdings auch nur in der Theorie. Nun stand bei einem Rezept etwas von Schutzkleidung a la Einmalhandschuhe, die man anziehen muss um dann den Teig in die Lauge zu tunken.</a:t>
            </a:r>
          </a:p>
          <a:p>
            <a:pPr>
              <a:spcBef>
                <a:spcPts val="600"/>
              </a:spcBef>
            </a:pPr>
            <a:r>
              <a:rPr lang="de-DE" sz="1700"/>
              <a:t>Nichts gegen Einmalhandschuhe, aber die die ich kenne sind irgendwie sehr dünn und scheinen mir weniger für ätzende Säuren geeignet zu sein. Gibt es da spezielle oder irgendwas was mir mehr Sicherheit gibt? Ich mag meine Finger nämlich gerne behalten!</a:t>
            </a:r>
          </a:p>
          <a:p>
            <a:pPr>
              <a:spcBef>
                <a:spcPts val="600"/>
              </a:spcBef>
            </a:pPr>
            <a:r>
              <a:rPr lang="de-DE" sz="1700"/>
              <a:t>Sollte sich meine Apotheke meinem Backexperiment verweigern, gibt es da Alternativen? Richtig gut wirds wohl erst durch die Natronlauge, aber ich bin ja auch bereit Abstriche zu machen.</a:t>
            </a:r>
          </a:p>
          <a:p>
            <a:pPr>
              <a:spcBef>
                <a:spcPts val="600"/>
              </a:spcBef>
            </a:pPr>
            <a:r>
              <a:rPr lang="de-DE" sz="1700"/>
              <a:t>Bedanke mich bereits jetzt für Hilfe, Kommentare und Anregungen.</a:t>
            </a:r>
          </a:p>
          <a:p>
            <a:pPr>
              <a:spcBef>
                <a:spcPts val="600"/>
              </a:spcBef>
            </a:pPr>
            <a:r>
              <a:rPr lang="de-DE" sz="1700"/>
              <a:t>Lieben Gruß aus München</a:t>
            </a:r>
          </a:p>
          <a:p>
            <a:pPr>
              <a:spcBef>
                <a:spcPts val="600"/>
              </a:spcBef>
            </a:pPr>
            <a:r>
              <a:rPr lang="de-DE" sz="1700"/>
              <a:t>Nina</a:t>
            </a:r>
            <a:endParaRPr lang="en-DE" sz="1700"/>
          </a:p>
        </p:txBody>
      </p:sp>
      <p:pic>
        <p:nvPicPr>
          <p:cNvPr id="8" name="Grafik 7">
            <a:extLst>
              <a:ext uri="{FF2B5EF4-FFF2-40B4-BE49-F238E27FC236}">
                <a16:creationId xmlns:a16="http://schemas.microsoft.com/office/drawing/2014/main" id="{283C5C21-9ED0-82BB-A604-7A28B9CF561C}"/>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10550240" y="272610"/>
            <a:ext cx="1256110" cy="997176"/>
          </a:xfrm>
          <a:prstGeom prst="rect">
            <a:avLst/>
          </a:prstGeom>
        </p:spPr>
      </p:pic>
      <p:sp>
        <p:nvSpPr>
          <p:cNvPr id="9" name="Sprechblase: rechteckig mit abgerundeten Ecken 8">
            <a:extLst>
              <a:ext uri="{FF2B5EF4-FFF2-40B4-BE49-F238E27FC236}">
                <a16:creationId xmlns:a16="http://schemas.microsoft.com/office/drawing/2014/main" id="{54A9E41F-8A99-FA26-EDED-2F3E79474BC3}"/>
              </a:ext>
            </a:extLst>
          </p:cNvPr>
          <p:cNvSpPr/>
          <p:nvPr/>
        </p:nvSpPr>
        <p:spPr>
          <a:xfrm>
            <a:off x="3782291" y="742010"/>
            <a:ext cx="6560127" cy="935181"/>
          </a:xfrm>
          <a:prstGeom prst="wedgeRoundRectCallout">
            <a:avLst>
              <a:gd name="adj1" fmla="val 54133"/>
              <a:gd name="adj2" fmla="val -56836"/>
              <a:gd name="adj3" fmla="val 16667"/>
            </a:avLst>
          </a:prstGeom>
          <a:solidFill>
            <a:schemeClr val="bg1"/>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a:solidFill>
                  <a:srgbClr val="0070C0"/>
                </a:solidFill>
              </a:rPr>
              <a:t>Stellt die Fragen zusammen, die im Chat-Betrag gestellt werden.</a:t>
            </a:r>
          </a:p>
          <a:p>
            <a:pPr algn="ctr"/>
            <a:r>
              <a:rPr lang="de-DE" b="1">
                <a:solidFill>
                  <a:srgbClr val="0070C0"/>
                </a:solidFill>
              </a:rPr>
              <a:t>Recherchiert arbeitsteilig zuverlässige Antworten. Formuliert einen seriösen Beitrag für den Chat, der die Fragen beantwortet. </a:t>
            </a:r>
            <a:endParaRPr lang="en-DE" b="1">
              <a:solidFill>
                <a:srgbClr val="0070C0"/>
              </a:solidFill>
            </a:endParaRPr>
          </a:p>
        </p:txBody>
      </p:sp>
      <p:sp>
        <p:nvSpPr>
          <p:cNvPr id="2" name="Sprechblase: rechteckig mit abgerundeten Ecken 1">
            <a:extLst>
              <a:ext uri="{FF2B5EF4-FFF2-40B4-BE49-F238E27FC236}">
                <a16:creationId xmlns:a16="http://schemas.microsoft.com/office/drawing/2014/main" id="{9C3F8924-B37C-69B4-24CC-0A61547EA502}"/>
              </a:ext>
            </a:extLst>
          </p:cNvPr>
          <p:cNvSpPr/>
          <p:nvPr/>
        </p:nvSpPr>
        <p:spPr>
          <a:xfrm>
            <a:off x="6240287" y="2007635"/>
            <a:ext cx="5340927" cy="578522"/>
          </a:xfrm>
          <a:prstGeom prst="wedgeRoundRectCallout">
            <a:avLst>
              <a:gd name="adj1" fmla="val -61300"/>
              <a:gd name="adj2" fmla="val 2283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Woher bekommt man Natronlauge für Laugenbrezeln?</a:t>
            </a:r>
            <a:endParaRPr lang="en-DE"/>
          </a:p>
        </p:txBody>
      </p:sp>
      <p:sp>
        <p:nvSpPr>
          <p:cNvPr id="4" name="Sprechblase: rechteckig mit abgerundeten Ecken 3">
            <a:extLst>
              <a:ext uri="{FF2B5EF4-FFF2-40B4-BE49-F238E27FC236}">
                <a16:creationId xmlns:a16="http://schemas.microsoft.com/office/drawing/2014/main" id="{76585987-C335-F87A-4259-06356A6A939D}"/>
              </a:ext>
            </a:extLst>
          </p:cNvPr>
          <p:cNvSpPr/>
          <p:nvPr/>
        </p:nvSpPr>
        <p:spPr>
          <a:xfrm>
            <a:off x="7350929" y="2698723"/>
            <a:ext cx="4230285" cy="538609"/>
          </a:xfrm>
          <a:prstGeom prst="wedgeRoundRectCallout">
            <a:avLst>
              <a:gd name="adj1" fmla="val -61300"/>
              <a:gd name="adj2" fmla="val 2283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Ist Natron und Natronlauge dasselbe?</a:t>
            </a:r>
            <a:endParaRPr lang="en-DE"/>
          </a:p>
        </p:txBody>
      </p:sp>
      <p:sp>
        <p:nvSpPr>
          <p:cNvPr id="6" name="Sprechblase: rechteckig mit abgerundeten Ecken 5">
            <a:extLst>
              <a:ext uri="{FF2B5EF4-FFF2-40B4-BE49-F238E27FC236}">
                <a16:creationId xmlns:a16="http://schemas.microsoft.com/office/drawing/2014/main" id="{04B218E5-D91F-A8A1-873B-79FD0885C649}"/>
              </a:ext>
            </a:extLst>
          </p:cNvPr>
          <p:cNvSpPr/>
          <p:nvPr/>
        </p:nvSpPr>
        <p:spPr>
          <a:xfrm>
            <a:off x="2165366" y="2481064"/>
            <a:ext cx="3233850" cy="435318"/>
          </a:xfrm>
          <a:prstGeom prst="wedgeRoundRectCallout">
            <a:avLst>
              <a:gd name="adj1" fmla="val 15816"/>
              <a:gd name="adj2" fmla="val 8383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Wie sieht Natronlauge aus?</a:t>
            </a:r>
            <a:endParaRPr lang="en-DE"/>
          </a:p>
        </p:txBody>
      </p:sp>
      <p:sp>
        <p:nvSpPr>
          <p:cNvPr id="10" name="Sprechblase: rechteckig mit abgerundeten Ecken 9">
            <a:extLst>
              <a:ext uri="{FF2B5EF4-FFF2-40B4-BE49-F238E27FC236}">
                <a16:creationId xmlns:a16="http://schemas.microsoft.com/office/drawing/2014/main" id="{CA42F653-1831-B25E-6ADA-8B3D61B2765E}"/>
              </a:ext>
            </a:extLst>
          </p:cNvPr>
          <p:cNvSpPr/>
          <p:nvPr/>
        </p:nvSpPr>
        <p:spPr>
          <a:xfrm>
            <a:off x="3910445" y="3305142"/>
            <a:ext cx="4230285" cy="538609"/>
          </a:xfrm>
          <a:prstGeom prst="wedgeRoundRectCallout">
            <a:avLst>
              <a:gd name="adj1" fmla="val -61300"/>
              <a:gd name="adj2" fmla="val 2283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Wie gefährlich ist Natron / Natronlauge?</a:t>
            </a:r>
            <a:endParaRPr lang="en-DE"/>
          </a:p>
        </p:txBody>
      </p:sp>
      <p:sp>
        <p:nvSpPr>
          <p:cNvPr id="11" name="Sprechblase: rechteckig mit abgerundeten Ecken 10">
            <a:extLst>
              <a:ext uri="{FF2B5EF4-FFF2-40B4-BE49-F238E27FC236}">
                <a16:creationId xmlns:a16="http://schemas.microsoft.com/office/drawing/2014/main" id="{AD4034B3-5535-F1D2-4968-8132159E8117}"/>
              </a:ext>
            </a:extLst>
          </p:cNvPr>
          <p:cNvSpPr/>
          <p:nvPr/>
        </p:nvSpPr>
        <p:spPr>
          <a:xfrm>
            <a:off x="7287491" y="4239365"/>
            <a:ext cx="4230285" cy="538609"/>
          </a:xfrm>
          <a:prstGeom prst="wedgeRoundRectCallout">
            <a:avLst>
              <a:gd name="adj1" fmla="val -61300"/>
              <a:gd name="adj2" fmla="val -417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Wie kann ich mich vor den Gefahren der Natronlauge schützen?</a:t>
            </a:r>
            <a:endParaRPr lang="en-DE"/>
          </a:p>
        </p:txBody>
      </p:sp>
      <p:sp>
        <p:nvSpPr>
          <p:cNvPr id="12" name="Sprechblase: rechteckig mit abgerundeten Ecken 11">
            <a:extLst>
              <a:ext uri="{FF2B5EF4-FFF2-40B4-BE49-F238E27FC236}">
                <a16:creationId xmlns:a16="http://schemas.microsoft.com/office/drawing/2014/main" id="{763B92E0-E1FE-428E-D6BB-F97A95B54913}"/>
              </a:ext>
            </a:extLst>
          </p:cNvPr>
          <p:cNvSpPr/>
          <p:nvPr/>
        </p:nvSpPr>
        <p:spPr>
          <a:xfrm>
            <a:off x="7287491" y="5385016"/>
            <a:ext cx="4230285" cy="538609"/>
          </a:xfrm>
          <a:prstGeom prst="wedgeRoundRectCallout">
            <a:avLst>
              <a:gd name="adj1" fmla="val -59826"/>
              <a:gd name="adj2" fmla="val -5819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Gibt es weniger gefährliche Alternativen?</a:t>
            </a:r>
            <a:endParaRPr lang="en-DE"/>
          </a:p>
        </p:txBody>
      </p:sp>
    </p:spTree>
    <p:extLst>
      <p:ext uri="{BB962C8B-B14F-4D97-AF65-F5344CB8AC3E}">
        <p14:creationId xmlns:p14="http://schemas.microsoft.com/office/powerpoint/2010/main" val="1212437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6" grpId="0" animBg="1"/>
      <p:bldP spid="10" grpId="0" animBg="1"/>
      <p:bldP spid="11"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65B6F1-C114-5853-3C4E-172F7D1EA5DE}"/>
              </a:ext>
            </a:extLst>
          </p:cNvPr>
          <p:cNvSpPr>
            <a:spLocks noGrp="1"/>
          </p:cNvSpPr>
          <p:nvPr>
            <p:ph type="title"/>
          </p:nvPr>
        </p:nvSpPr>
        <p:spPr>
          <a:xfrm>
            <a:off x="838200" y="365125"/>
            <a:ext cx="10515600" cy="1232027"/>
          </a:xfrm>
        </p:spPr>
        <p:txBody>
          <a:bodyPr/>
          <a:lstStyle/>
          <a:p>
            <a:r>
              <a:rPr lang="de-DE"/>
              <a:t>Einstieg</a:t>
            </a:r>
          </a:p>
        </p:txBody>
      </p:sp>
      <p:sp>
        <p:nvSpPr>
          <p:cNvPr id="3" name="Vertikaler Textplatzhalter 2">
            <a:extLst>
              <a:ext uri="{FF2B5EF4-FFF2-40B4-BE49-F238E27FC236}">
                <a16:creationId xmlns:a16="http://schemas.microsoft.com/office/drawing/2014/main" id="{7449EA90-94BE-B929-2BC9-332755ED6FE1}"/>
              </a:ext>
            </a:extLst>
          </p:cNvPr>
          <p:cNvSpPr>
            <a:spLocks noGrp="1"/>
          </p:cNvSpPr>
          <p:nvPr>
            <p:ph type="body" orient="vert" idx="1"/>
          </p:nvPr>
        </p:nvSpPr>
        <p:spPr>
          <a:xfrm>
            <a:off x="838200" y="2607351"/>
            <a:ext cx="10515600" cy="3974876"/>
          </a:xfrm>
        </p:spPr>
        <p:txBody>
          <a:bodyPr vert="horz" lIns="91440" tIns="45720" rIns="91440" bIns="45720" rtlCol="0" anchor="t">
            <a:normAutofit fontScale="92500" lnSpcReduction="10000"/>
          </a:bodyPr>
          <a:lstStyle/>
          <a:p>
            <a:pPr marL="0" indent="0">
              <a:buNone/>
            </a:pPr>
            <a:r>
              <a:rPr lang="de-DE" sz="2400" b="1"/>
              <a:t>Recherche-Auftrag (</a:t>
            </a:r>
            <a:r>
              <a:rPr lang="de-DE" sz="2400" b="1" err="1"/>
              <a:t>Partner:innen-Arbeit</a:t>
            </a:r>
            <a:r>
              <a:rPr lang="de-DE" sz="2400" b="1"/>
              <a:t>, 10 Min.):</a:t>
            </a:r>
          </a:p>
          <a:p>
            <a:pPr marL="0" indent="0">
              <a:buNone/>
            </a:pPr>
            <a:r>
              <a:rPr lang="de-DE" sz="2400"/>
              <a:t>Trage Gefahren und relevante Informationen zusammen, die dir </a:t>
            </a:r>
            <a:br>
              <a:rPr lang="de-DE" sz="2400"/>
            </a:br>
            <a:r>
              <a:rPr lang="de-DE" sz="2400"/>
              <a:t>helfen, die oben gestellten Fragen zu beantworten. Halte ebenfalls </a:t>
            </a:r>
            <a:br>
              <a:rPr lang="de-DE" sz="2400"/>
            </a:br>
            <a:r>
              <a:rPr lang="de-DE" sz="2400"/>
              <a:t>fest, wo du diese Informationen gefunden hast (Internetlinks, Chemiebuch).</a:t>
            </a:r>
          </a:p>
          <a:p>
            <a:pPr marL="0" indent="0">
              <a:buNone/>
            </a:pPr>
            <a:r>
              <a:rPr lang="de-DE" sz="2400" b="1"/>
              <a:t>Vorbereitung für Austausch (5 – 10 Min.):</a:t>
            </a:r>
          </a:p>
          <a:p>
            <a:pPr marL="0" indent="0">
              <a:buNone/>
            </a:pPr>
            <a:r>
              <a:rPr lang="de-DE" sz="2400"/>
              <a:t>Trage deine Recherche-Ergebnisse in die drei Tabellenspalten (z.B. im Miro-Board) ein (Wo habe ich gesucht? – Welche relevanten Informationen habe ich gefunden? – Welche Gefahren bestehen?). </a:t>
            </a:r>
          </a:p>
          <a:p>
            <a:pPr marL="0" indent="0">
              <a:buNone/>
            </a:pPr>
            <a:r>
              <a:rPr lang="de-DE" sz="2400"/>
              <a:t>Verwende dazu die vorbereiteten digitalen Zettel. Wenn alle Zettel schon verwendet sind, erstelle eigene.</a:t>
            </a:r>
            <a:endParaRPr lang="de-DE" sz="2400">
              <a:cs typeface="Calibri" panose="020F0502020204030204"/>
            </a:endParaRPr>
          </a:p>
          <a:p>
            <a:pPr marL="0" indent="0">
              <a:buNone/>
            </a:pPr>
            <a:r>
              <a:rPr lang="de-DE" sz="2400">
                <a:cs typeface="Calibri" panose="020F0502020204030204"/>
              </a:rPr>
              <a:t>* gerade noch</a:t>
            </a:r>
          </a:p>
        </p:txBody>
      </p:sp>
      <p:sp>
        <p:nvSpPr>
          <p:cNvPr id="4" name="Textfeld 3">
            <a:extLst>
              <a:ext uri="{FF2B5EF4-FFF2-40B4-BE49-F238E27FC236}">
                <a16:creationId xmlns:a16="http://schemas.microsoft.com/office/drawing/2014/main" id="{EBC12294-753C-9921-37EE-19B7F859E5F0}"/>
              </a:ext>
            </a:extLst>
          </p:cNvPr>
          <p:cNvSpPr txBox="1"/>
          <p:nvPr/>
        </p:nvSpPr>
        <p:spPr>
          <a:xfrm>
            <a:off x="10196282" y="6300765"/>
            <a:ext cx="1774330" cy="369332"/>
          </a:xfrm>
          <a:prstGeom prst="rect">
            <a:avLst/>
          </a:prstGeom>
          <a:solidFill>
            <a:schemeClr val="accent1">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de-DE"/>
              <a:t>Präsentation </a:t>
            </a:r>
            <a:r>
              <a:rPr lang="de-DE" err="1"/>
              <a:t>SuS</a:t>
            </a:r>
            <a:endParaRPr lang="de-AT"/>
          </a:p>
        </p:txBody>
      </p:sp>
      <p:grpSp>
        <p:nvGrpSpPr>
          <p:cNvPr id="11" name="Gruppieren 10">
            <a:extLst>
              <a:ext uri="{FF2B5EF4-FFF2-40B4-BE49-F238E27FC236}">
                <a16:creationId xmlns:a16="http://schemas.microsoft.com/office/drawing/2014/main" id="{9FB6E452-D7BB-D344-421E-EDE5DA5A087A}"/>
              </a:ext>
            </a:extLst>
          </p:cNvPr>
          <p:cNvGrpSpPr/>
          <p:nvPr/>
        </p:nvGrpSpPr>
        <p:grpSpPr>
          <a:xfrm>
            <a:off x="3141365" y="365125"/>
            <a:ext cx="7276422" cy="1707782"/>
            <a:chOff x="2425218" y="42511"/>
            <a:chExt cx="6627377" cy="1707782"/>
          </a:xfrm>
        </p:grpSpPr>
        <p:pic>
          <p:nvPicPr>
            <p:cNvPr id="6" name="Grafik 9">
              <a:extLst>
                <a:ext uri="{FF2B5EF4-FFF2-40B4-BE49-F238E27FC236}">
                  <a16:creationId xmlns:a16="http://schemas.microsoft.com/office/drawing/2014/main" id="{80BD3E55-69C1-9DD3-E3CC-6D538C72DBBF}"/>
                </a:ext>
              </a:extLst>
            </p:cNvPr>
            <p:cNvPicPr>
              <a:picLocks noChangeAspect="1"/>
            </p:cNvPicPr>
            <p:nvPr/>
          </p:nvPicPr>
          <p:blipFill>
            <a:blip r:embed="rId2"/>
            <a:stretch>
              <a:fillRect/>
            </a:stretch>
          </p:blipFill>
          <p:spPr>
            <a:xfrm>
              <a:off x="2425218" y="647067"/>
              <a:ext cx="1261773" cy="1103226"/>
            </a:xfrm>
            <a:prstGeom prst="rect">
              <a:avLst/>
            </a:prstGeom>
          </p:spPr>
        </p:pic>
        <p:sp>
          <p:nvSpPr>
            <p:cNvPr id="7" name="Sprechblase: rechteckig mit abgerundeten Ecken 6">
              <a:extLst>
                <a:ext uri="{FF2B5EF4-FFF2-40B4-BE49-F238E27FC236}">
                  <a16:creationId xmlns:a16="http://schemas.microsoft.com/office/drawing/2014/main" id="{66FE052F-713B-76B8-5280-8BDAB27625FE}"/>
                </a:ext>
              </a:extLst>
            </p:cNvPr>
            <p:cNvSpPr/>
            <p:nvPr/>
          </p:nvSpPr>
          <p:spPr>
            <a:xfrm>
              <a:off x="4678537" y="42511"/>
              <a:ext cx="4374058" cy="1707782"/>
            </a:xfrm>
            <a:prstGeom prst="wedgeRoundRectCallout">
              <a:avLst>
                <a:gd name="adj1" fmla="val -73156"/>
                <a:gd name="adj2" fmla="val 29217"/>
                <a:gd name="adj3" fmla="val 16667"/>
              </a:avLst>
            </a:prstGeom>
          </p:spPr>
          <p:style>
            <a:lnRef idx="2">
              <a:schemeClr val="accent2"/>
            </a:lnRef>
            <a:fillRef idx="1">
              <a:schemeClr val="lt1"/>
            </a:fillRef>
            <a:effectRef idx="0">
              <a:schemeClr val="accent2"/>
            </a:effectRef>
            <a:fontRef idx="minor">
              <a:schemeClr val="dk1"/>
            </a:fontRef>
          </p:style>
          <p:txBody>
            <a:bodyPr lIns="91440" tIns="45720" rIns="91440" bIns="45720" rtlCol="0" anchor="ctr"/>
            <a:lstStyle/>
            <a:p>
              <a:pPr algn="ctr"/>
              <a:r>
                <a:rPr lang="de-DE" sz="2400" b="1"/>
                <a:t>Brezellauge, Natronlauge, Natriumhydroxid, Natron, …</a:t>
              </a:r>
            </a:p>
            <a:p>
              <a:pPr algn="ctr"/>
              <a:r>
                <a:rPr lang="de-DE" b="1">
                  <a:solidFill>
                    <a:srgbClr val="0070C0"/>
                  </a:solidFill>
                </a:rPr>
                <a:t>Wenn wir doch verlässliche Informationen zu diesen Stoffen hätten...</a:t>
              </a:r>
              <a:endParaRPr lang="de-DE" b="1">
                <a:solidFill>
                  <a:srgbClr val="0070C0"/>
                </a:solidFill>
                <a:cs typeface="Calibri"/>
              </a:endParaRPr>
            </a:p>
          </p:txBody>
        </p:sp>
      </p:grpSp>
    </p:spTree>
    <p:extLst>
      <p:ext uri="{BB962C8B-B14F-4D97-AF65-F5344CB8AC3E}">
        <p14:creationId xmlns:p14="http://schemas.microsoft.com/office/powerpoint/2010/main" val="4096289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65B6F1-C114-5853-3C4E-172F7D1EA5DE}"/>
              </a:ext>
            </a:extLst>
          </p:cNvPr>
          <p:cNvSpPr>
            <a:spLocks noGrp="1"/>
          </p:cNvSpPr>
          <p:nvPr>
            <p:ph type="title"/>
          </p:nvPr>
        </p:nvSpPr>
        <p:spPr/>
        <p:txBody>
          <a:bodyPr/>
          <a:lstStyle/>
          <a:p>
            <a:r>
              <a:rPr lang="de-DE"/>
              <a:t>Einstieg</a:t>
            </a:r>
          </a:p>
        </p:txBody>
      </p:sp>
      <p:sp>
        <p:nvSpPr>
          <p:cNvPr id="3" name="Vertikaler Textplatzhalter 2">
            <a:extLst>
              <a:ext uri="{FF2B5EF4-FFF2-40B4-BE49-F238E27FC236}">
                <a16:creationId xmlns:a16="http://schemas.microsoft.com/office/drawing/2014/main" id="{7449EA90-94BE-B929-2BC9-332755ED6FE1}"/>
              </a:ext>
            </a:extLst>
          </p:cNvPr>
          <p:cNvSpPr>
            <a:spLocks noGrp="1"/>
          </p:cNvSpPr>
          <p:nvPr>
            <p:ph type="body" orient="vert" idx="1"/>
          </p:nvPr>
        </p:nvSpPr>
        <p:spPr>
          <a:xfrm>
            <a:off x="838200" y="1500027"/>
            <a:ext cx="10515600" cy="5074144"/>
          </a:xfrm>
        </p:spPr>
        <p:txBody>
          <a:bodyPr vert="horz">
            <a:normAutofit fontScale="92500" lnSpcReduction="10000"/>
          </a:bodyPr>
          <a:lstStyle/>
          <a:p>
            <a:pPr marL="0" indent="0">
              <a:buNone/>
            </a:pPr>
            <a:r>
              <a:rPr lang="de-DE" sz="2400" b="1"/>
              <a:t>Austausch – Reflexion der Recherche (10 Min.):	</a:t>
            </a:r>
            <a:r>
              <a:rPr lang="de-DE" sz="2400"/>
              <a:t> </a:t>
            </a:r>
          </a:p>
          <a:p>
            <a:pPr marL="0" indent="0">
              <a:buNone/>
            </a:pPr>
            <a:endParaRPr lang="de-DE" sz="2400"/>
          </a:p>
          <a:p>
            <a:pPr marL="0" indent="0">
              <a:lnSpc>
                <a:spcPct val="110000"/>
              </a:lnSpc>
              <a:spcBef>
                <a:spcPts val="0"/>
              </a:spcBef>
              <a:buNone/>
            </a:pPr>
            <a:r>
              <a:rPr lang="de-DE" sz="2400"/>
              <a:t>Welche Quellen hast du verwendet?</a:t>
            </a:r>
          </a:p>
          <a:p>
            <a:pPr marL="0" indent="0">
              <a:lnSpc>
                <a:spcPct val="110000"/>
              </a:lnSpc>
              <a:spcBef>
                <a:spcPts val="0"/>
              </a:spcBef>
              <a:buNone/>
            </a:pPr>
            <a:r>
              <a:rPr lang="de-DE" sz="2400"/>
              <a:t>Warum schätzest du die Quelle als vertrauenswürdig ein? </a:t>
            </a:r>
          </a:p>
          <a:p>
            <a:pPr marL="0" indent="0">
              <a:lnSpc>
                <a:spcPct val="110000"/>
              </a:lnSpc>
              <a:spcBef>
                <a:spcPts val="0"/>
              </a:spcBef>
              <a:buNone/>
            </a:pPr>
            <a:endParaRPr lang="de-DE" sz="2400"/>
          </a:p>
          <a:p>
            <a:pPr marL="0" indent="0">
              <a:lnSpc>
                <a:spcPct val="110000"/>
              </a:lnSpc>
              <a:spcBef>
                <a:spcPts val="0"/>
              </a:spcBef>
              <a:buNone/>
            </a:pPr>
            <a:r>
              <a:rPr lang="de-DE" sz="2400"/>
              <a:t>Hast du bei der Suche eine Lesestrategie verwendet? Welche?</a:t>
            </a:r>
          </a:p>
          <a:p>
            <a:pPr marL="0" indent="0">
              <a:lnSpc>
                <a:spcPct val="110000"/>
              </a:lnSpc>
              <a:spcBef>
                <a:spcPts val="0"/>
              </a:spcBef>
              <a:buNone/>
            </a:pPr>
            <a:r>
              <a:rPr lang="de-DE" sz="2400"/>
              <a:t>Welche relevanten Informationen hast du gefunden?</a:t>
            </a:r>
            <a:br>
              <a:rPr lang="de-DE" sz="2400"/>
            </a:br>
            <a:endParaRPr lang="de-DE" sz="2400"/>
          </a:p>
          <a:p>
            <a:pPr marL="0" indent="0">
              <a:lnSpc>
                <a:spcPct val="110000"/>
              </a:lnSpc>
              <a:spcBef>
                <a:spcPts val="0"/>
              </a:spcBef>
              <a:buNone/>
            </a:pPr>
            <a:r>
              <a:rPr lang="de-DE" sz="2400"/>
              <a:t>Welche Gefahren bestehen im Umgang mit Natriumhydroxid / Natronlauge?</a:t>
            </a:r>
          </a:p>
          <a:p>
            <a:pPr marL="0" indent="0">
              <a:lnSpc>
                <a:spcPct val="110000"/>
              </a:lnSpc>
              <a:spcBef>
                <a:spcPts val="0"/>
              </a:spcBef>
              <a:buNone/>
            </a:pPr>
            <a:r>
              <a:rPr lang="de-DE" sz="2400"/>
              <a:t>Wie beurteilst du nun mit den gesammelten Informationen </a:t>
            </a:r>
          </a:p>
          <a:p>
            <a:pPr marL="0" indent="0">
              <a:lnSpc>
                <a:spcPct val="110000"/>
              </a:lnSpc>
              <a:spcBef>
                <a:spcPts val="0"/>
              </a:spcBef>
              <a:buNone/>
            </a:pPr>
            <a:r>
              <a:rPr lang="de-DE" sz="2400"/>
              <a:t>die Frage, ob Brezellauge aus Natriumhydroxid selber herstellen, verdünnen oder gebrauchsfertig kaufen solltest? Ist Natron als Ersatz geeignet?</a:t>
            </a:r>
          </a:p>
          <a:p>
            <a:pPr marL="0" indent="0">
              <a:buNone/>
            </a:pPr>
            <a:endParaRPr lang="de-DE" sz="2400"/>
          </a:p>
          <a:p>
            <a:pPr marL="0" indent="0">
              <a:buNone/>
            </a:pPr>
            <a:r>
              <a:rPr lang="de-DE" sz="2400" i="1"/>
              <a:t>		</a:t>
            </a:r>
          </a:p>
        </p:txBody>
      </p:sp>
      <p:sp>
        <p:nvSpPr>
          <p:cNvPr id="6" name="Textfeld 5">
            <a:extLst>
              <a:ext uri="{FF2B5EF4-FFF2-40B4-BE49-F238E27FC236}">
                <a16:creationId xmlns:a16="http://schemas.microsoft.com/office/drawing/2014/main" id="{F52E8156-1381-BCDF-1C3B-665293492D45}"/>
              </a:ext>
            </a:extLst>
          </p:cNvPr>
          <p:cNvSpPr txBox="1"/>
          <p:nvPr/>
        </p:nvSpPr>
        <p:spPr>
          <a:xfrm>
            <a:off x="9916110" y="6229273"/>
            <a:ext cx="1774330" cy="369332"/>
          </a:xfrm>
          <a:prstGeom prst="rect">
            <a:avLst/>
          </a:prstGeom>
          <a:solidFill>
            <a:schemeClr val="accent1">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de-DE"/>
              <a:t>Präsentation </a:t>
            </a:r>
            <a:r>
              <a:rPr lang="de-DE" err="1"/>
              <a:t>SuS</a:t>
            </a:r>
            <a:endParaRPr lang="de-AT"/>
          </a:p>
        </p:txBody>
      </p:sp>
    </p:spTree>
    <p:extLst>
      <p:ext uri="{BB962C8B-B14F-4D97-AF65-F5344CB8AC3E}">
        <p14:creationId xmlns:p14="http://schemas.microsoft.com/office/powerpoint/2010/main" val="338053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65B6F1-C114-5853-3C4E-172F7D1EA5DE}"/>
              </a:ext>
            </a:extLst>
          </p:cNvPr>
          <p:cNvSpPr>
            <a:spLocks noGrp="1"/>
          </p:cNvSpPr>
          <p:nvPr>
            <p:ph type="title"/>
          </p:nvPr>
        </p:nvSpPr>
        <p:spPr/>
        <p:txBody>
          <a:bodyPr/>
          <a:lstStyle/>
          <a:p>
            <a:r>
              <a:rPr lang="de-DE"/>
              <a:t>Einstieg</a:t>
            </a:r>
          </a:p>
        </p:txBody>
      </p:sp>
      <p:sp>
        <p:nvSpPr>
          <p:cNvPr id="3" name="Vertikaler Textplatzhalter 2">
            <a:extLst>
              <a:ext uri="{FF2B5EF4-FFF2-40B4-BE49-F238E27FC236}">
                <a16:creationId xmlns:a16="http://schemas.microsoft.com/office/drawing/2014/main" id="{7449EA90-94BE-B929-2BC9-332755ED6FE1}"/>
              </a:ext>
            </a:extLst>
          </p:cNvPr>
          <p:cNvSpPr>
            <a:spLocks noGrp="1"/>
          </p:cNvSpPr>
          <p:nvPr>
            <p:ph type="body" orient="vert" idx="1"/>
          </p:nvPr>
        </p:nvSpPr>
        <p:spPr>
          <a:xfrm>
            <a:off x="838200" y="1500027"/>
            <a:ext cx="10515600" cy="5270642"/>
          </a:xfrm>
        </p:spPr>
        <p:txBody>
          <a:bodyPr vert="horz">
            <a:normAutofit fontScale="62500" lnSpcReduction="20000"/>
          </a:bodyPr>
          <a:lstStyle/>
          <a:p>
            <a:pPr marL="0" indent="0">
              <a:buNone/>
            </a:pPr>
            <a:r>
              <a:rPr lang="de-DE" sz="2400" b="1"/>
              <a:t>Austausch – Reflexion der Recherche (10 Min.):	</a:t>
            </a:r>
            <a:r>
              <a:rPr lang="de-DE" sz="2400"/>
              <a:t> </a:t>
            </a:r>
          </a:p>
          <a:p>
            <a:pPr marL="0" indent="0">
              <a:buNone/>
            </a:pPr>
            <a:endParaRPr lang="de-DE" sz="2400"/>
          </a:p>
          <a:p>
            <a:pPr marL="0" indent="0">
              <a:lnSpc>
                <a:spcPct val="110000"/>
              </a:lnSpc>
              <a:spcBef>
                <a:spcPts val="0"/>
              </a:spcBef>
              <a:buNone/>
            </a:pPr>
            <a:r>
              <a:rPr lang="de-DE" sz="2400"/>
              <a:t>Welche Quellen hast du verwendet?</a:t>
            </a:r>
          </a:p>
          <a:p>
            <a:pPr marL="0" indent="0">
              <a:lnSpc>
                <a:spcPct val="110000"/>
              </a:lnSpc>
              <a:spcBef>
                <a:spcPts val="0"/>
              </a:spcBef>
              <a:buNone/>
            </a:pPr>
            <a:r>
              <a:rPr lang="de-DE" sz="2400" i="1"/>
              <a:t>Es gibt viele verschiedene Quellen unterschiedlicher Qualität; Google ist keine Quelle; teilweise sehr viele Nebeninformationen.</a:t>
            </a:r>
            <a:endParaRPr lang="de-DE" sz="2400"/>
          </a:p>
          <a:p>
            <a:pPr marL="0" indent="0">
              <a:lnSpc>
                <a:spcPct val="110000"/>
              </a:lnSpc>
              <a:spcBef>
                <a:spcPts val="0"/>
              </a:spcBef>
              <a:buNone/>
            </a:pPr>
            <a:endParaRPr lang="de-DE" sz="2400"/>
          </a:p>
          <a:p>
            <a:pPr marL="0" indent="0">
              <a:lnSpc>
                <a:spcPct val="110000"/>
              </a:lnSpc>
              <a:spcBef>
                <a:spcPts val="0"/>
              </a:spcBef>
              <a:buNone/>
            </a:pPr>
            <a:r>
              <a:rPr lang="de-DE" sz="2400"/>
              <a:t>Warum schätzest du die Quelle als vertrauenswürdig ein?</a:t>
            </a:r>
          </a:p>
          <a:p>
            <a:pPr marL="0" indent="0">
              <a:lnSpc>
                <a:spcPct val="110000"/>
              </a:lnSpc>
              <a:spcBef>
                <a:spcPts val="0"/>
              </a:spcBef>
              <a:buNone/>
            </a:pPr>
            <a:r>
              <a:rPr lang="de-DE" sz="2400" i="1"/>
              <a:t>Quellenangaben, transparent gemachte Urheberschaft; Versionengeschichte. </a:t>
            </a:r>
            <a:r>
              <a:rPr lang="de-DE" sz="2400"/>
              <a:t> </a:t>
            </a:r>
          </a:p>
          <a:p>
            <a:pPr marL="0" indent="0">
              <a:lnSpc>
                <a:spcPct val="110000"/>
              </a:lnSpc>
              <a:spcBef>
                <a:spcPts val="0"/>
              </a:spcBef>
              <a:buNone/>
            </a:pPr>
            <a:endParaRPr lang="de-DE" sz="2400"/>
          </a:p>
          <a:p>
            <a:pPr marL="0" indent="0">
              <a:lnSpc>
                <a:spcPct val="110000"/>
              </a:lnSpc>
              <a:spcBef>
                <a:spcPts val="0"/>
              </a:spcBef>
              <a:buNone/>
            </a:pPr>
            <a:r>
              <a:rPr lang="de-DE" sz="2400"/>
              <a:t>Hast du bei der Durchsicht einer Quelle eine Lesestrategie verwendet? Welche?</a:t>
            </a:r>
          </a:p>
          <a:p>
            <a:pPr marL="0" indent="0">
              <a:lnSpc>
                <a:spcPct val="110000"/>
              </a:lnSpc>
              <a:spcBef>
                <a:spcPts val="0"/>
              </a:spcBef>
              <a:buNone/>
            </a:pPr>
            <a:r>
              <a:rPr lang="de-DE" sz="2400" i="1"/>
              <a:t>Übersicht gewinnen (Skimming); gezielte Suche nach Begriffen (Scanning: analog oder digital)</a:t>
            </a:r>
          </a:p>
          <a:p>
            <a:pPr marL="0" indent="0">
              <a:lnSpc>
                <a:spcPct val="110000"/>
              </a:lnSpc>
              <a:spcBef>
                <a:spcPts val="0"/>
              </a:spcBef>
              <a:buNone/>
            </a:pPr>
            <a:endParaRPr lang="de-DE" sz="2400"/>
          </a:p>
          <a:p>
            <a:pPr marL="0" indent="0">
              <a:lnSpc>
                <a:spcPct val="110000"/>
              </a:lnSpc>
              <a:spcBef>
                <a:spcPts val="0"/>
              </a:spcBef>
              <a:buNone/>
            </a:pPr>
            <a:r>
              <a:rPr lang="de-DE" sz="2400"/>
              <a:t>Welche relevanten Informationen hast du gefunden?</a:t>
            </a:r>
            <a:br>
              <a:rPr lang="de-DE" sz="2400"/>
            </a:br>
            <a:r>
              <a:rPr lang="de-DE" sz="2400" i="1"/>
              <a:t>Einige der Informationen sind wesentlich für die Beschreibung des Stoffes, jedoch geben keine direkten Hinweise auf mögliche Gefahren </a:t>
            </a:r>
            <a:r>
              <a:rPr lang="de-DE" sz="2400" i="1">
                <a:highlight>
                  <a:srgbClr val="FFFF00"/>
                </a:highlight>
              </a:rPr>
              <a:t>(z.B.).  </a:t>
            </a:r>
            <a:r>
              <a:rPr lang="de-DE" sz="2400" i="1"/>
              <a:t>– Achtung: auch falsche oder nur in einem bestimmten Kontext richtige Informationen können vorhanden sein</a:t>
            </a:r>
            <a:endParaRPr lang="de-DE" sz="2400"/>
          </a:p>
          <a:p>
            <a:pPr marL="0" indent="0">
              <a:lnSpc>
                <a:spcPct val="110000"/>
              </a:lnSpc>
              <a:spcBef>
                <a:spcPts val="0"/>
              </a:spcBef>
              <a:buNone/>
            </a:pPr>
            <a:endParaRPr lang="de-DE" sz="2400"/>
          </a:p>
          <a:p>
            <a:pPr marL="0" indent="0">
              <a:lnSpc>
                <a:spcPct val="110000"/>
              </a:lnSpc>
              <a:spcBef>
                <a:spcPts val="0"/>
              </a:spcBef>
              <a:buNone/>
            </a:pPr>
            <a:r>
              <a:rPr lang="de-DE" sz="2400"/>
              <a:t>Welche Gefahren bestehen im Umgang mit Natriumhydroxid und Natronlauge?</a:t>
            </a:r>
          </a:p>
          <a:p>
            <a:pPr marL="0" indent="0">
              <a:lnSpc>
                <a:spcPct val="110000"/>
              </a:lnSpc>
              <a:spcBef>
                <a:spcPts val="0"/>
              </a:spcBef>
              <a:buNone/>
            </a:pPr>
            <a:r>
              <a:rPr lang="de-DE" sz="2400" i="1"/>
              <a:t>Verursacht schwere Verätzungen der Haut und schwere Augenschäden</a:t>
            </a:r>
          </a:p>
          <a:p>
            <a:pPr marL="0" indent="0">
              <a:lnSpc>
                <a:spcPct val="110000"/>
              </a:lnSpc>
              <a:spcBef>
                <a:spcPts val="0"/>
              </a:spcBef>
              <a:buNone/>
            </a:pPr>
            <a:endParaRPr lang="de-DE" sz="2400"/>
          </a:p>
          <a:p>
            <a:pPr marL="0" indent="0">
              <a:lnSpc>
                <a:spcPct val="110000"/>
              </a:lnSpc>
              <a:spcBef>
                <a:spcPts val="0"/>
              </a:spcBef>
              <a:buNone/>
            </a:pPr>
            <a:r>
              <a:rPr lang="de-DE" sz="2400"/>
              <a:t>Wie beurteilst du mit den gesammelten Gefahren nun die Frage ein, ob du Laugenbrezeln daheim backen solltest?</a:t>
            </a:r>
          </a:p>
          <a:p>
            <a:pPr marL="0" indent="0">
              <a:spcBef>
                <a:spcPts val="0"/>
              </a:spcBef>
              <a:buNone/>
            </a:pPr>
            <a:r>
              <a:rPr lang="de-DE" sz="2400" i="1"/>
              <a:t>- mit Handschuhen und (Sonnen-) oder Schutzbrille kann auch in der Küche mit Natronlauge gearbeitet werden.</a:t>
            </a:r>
          </a:p>
          <a:p>
            <a:pPr marL="0" indent="0">
              <a:spcBef>
                <a:spcPts val="0"/>
              </a:spcBef>
              <a:buNone/>
            </a:pPr>
            <a:r>
              <a:rPr lang="de-DE" sz="2400" i="1"/>
              <a:t>- Man muss darauf achten, dass Natriumhydroxid/ Natronlauge nicht auf die Haut / Kleidung gelangt und Laugenbrezeln nicht auf Blechen aus Aluminium gebacken werden</a:t>
            </a:r>
          </a:p>
          <a:p>
            <a:pPr marL="0" indent="0">
              <a:spcBef>
                <a:spcPts val="0"/>
              </a:spcBef>
              <a:buNone/>
            </a:pPr>
            <a:endParaRPr lang="de-DE" sz="2400" i="1"/>
          </a:p>
          <a:p>
            <a:pPr marL="0" indent="0">
              <a:buNone/>
            </a:pPr>
            <a:endParaRPr lang="de-DE" sz="2400"/>
          </a:p>
        </p:txBody>
      </p:sp>
      <p:sp>
        <p:nvSpPr>
          <p:cNvPr id="7" name="Textfeld 6">
            <a:extLst>
              <a:ext uri="{FF2B5EF4-FFF2-40B4-BE49-F238E27FC236}">
                <a16:creationId xmlns:a16="http://schemas.microsoft.com/office/drawing/2014/main" id="{95933028-E14C-245F-5635-1C9207BA34E6}"/>
              </a:ext>
            </a:extLst>
          </p:cNvPr>
          <p:cNvSpPr txBox="1"/>
          <p:nvPr/>
        </p:nvSpPr>
        <p:spPr>
          <a:xfrm>
            <a:off x="9549199" y="6228791"/>
            <a:ext cx="2242457"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de-DE"/>
              <a:t>Information für </a:t>
            </a:r>
            <a:r>
              <a:rPr lang="de-DE" err="1"/>
              <a:t>LuL</a:t>
            </a:r>
            <a:endParaRPr lang="de-AT"/>
          </a:p>
        </p:txBody>
      </p:sp>
    </p:spTree>
    <p:extLst>
      <p:ext uri="{BB962C8B-B14F-4D97-AF65-F5344CB8AC3E}">
        <p14:creationId xmlns:p14="http://schemas.microsoft.com/office/powerpoint/2010/main" val="2970918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65B6F1-C114-5853-3C4E-172F7D1EA5DE}"/>
              </a:ext>
            </a:extLst>
          </p:cNvPr>
          <p:cNvSpPr>
            <a:spLocks noGrp="1"/>
          </p:cNvSpPr>
          <p:nvPr>
            <p:ph type="title"/>
          </p:nvPr>
        </p:nvSpPr>
        <p:spPr/>
        <p:txBody>
          <a:bodyPr/>
          <a:lstStyle/>
          <a:p>
            <a:r>
              <a:rPr lang="de-DE"/>
              <a:t>Sicherheitsdatenblatt</a:t>
            </a:r>
          </a:p>
        </p:txBody>
      </p:sp>
      <p:sp>
        <p:nvSpPr>
          <p:cNvPr id="3" name="Vertikaler Textplatzhalter 2">
            <a:extLst>
              <a:ext uri="{FF2B5EF4-FFF2-40B4-BE49-F238E27FC236}">
                <a16:creationId xmlns:a16="http://schemas.microsoft.com/office/drawing/2014/main" id="{7449EA90-94BE-B929-2BC9-332755ED6FE1}"/>
              </a:ext>
            </a:extLst>
          </p:cNvPr>
          <p:cNvSpPr>
            <a:spLocks noGrp="1"/>
          </p:cNvSpPr>
          <p:nvPr>
            <p:ph type="body" orient="vert" idx="1"/>
          </p:nvPr>
        </p:nvSpPr>
        <p:spPr>
          <a:xfrm>
            <a:off x="838200" y="1500027"/>
            <a:ext cx="10515600" cy="5191229"/>
          </a:xfrm>
        </p:spPr>
        <p:txBody>
          <a:bodyPr vert="horz">
            <a:normAutofit fontScale="92500" lnSpcReduction="10000"/>
          </a:bodyPr>
          <a:lstStyle/>
          <a:p>
            <a:pPr marL="0" indent="0">
              <a:spcBef>
                <a:spcPts val="0"/>
              </a:spcBef>
              <a:buNone/>
            </a:pPr>
            <a:r>
              <a:rPr lang="de-DE" sz="2400" b="1"/>
              <a:t>Textsorten-Merkmale eines Sicherheitsdatenblatts (5 Min.)</a:t>
            </a:r>
          </a:p>
          <a:p>
            <a:pPr marL="0" indent="0">
              <a:spcBef>
                <a:spcPts val="0"/>
              </a:spcBef>
              <a:buNone/>
            </a:pPr>
            <a:r>
              <a:rPr lang="de-DE" sz="2400"/>
              <a:t>Input Lehrperson: Einblendung Sicherheitsdatenblatt zu Natriumhydroxid/Natronlauge/Natron.</a:t>
            </a:r>
          </a:p>
          <a:p>
            <a:pPr marL="0" indent="0">
              <a:spcBef>
                <a:spcPts val="0"/>
              </a:spcBef>
              <a:buNone/>
            </a:pPr>
            <a:endParaRPr lang="de-DE" sz="2400"/>
          </a:p>
          <a:p>
            <a:pPr marL="0" indent="0">
              <a:spcBef>
                <a:spcPts val="0"/>
              </a:spcBef>
              <a:buNone/>
            </a:pPr>
            <a:r>
              <a:rPr lang="de-DE" sz="2400" b="1"/>
              <a:t>Strukturelemente</a:t>
            </a:r>
            <a:r>
              <a:rPr lang="de-DE" sz="2400"/>
              <a:t> </a:t>
            </a:r>
          </a:p>
          <a:p>
            <a:pPr marL="0" indent="0">
              <a:spcBef>
                <a:spcPts val="0"/>
              </a:spcBef>
              <a:buNone/>
            </a:pPr>
            <a:r>
              <a:rPr lang="de-DE" sz="2400"/>
              <a:t>-Typographisch: Fettdruck für Titel.</a:t>
            </a:r>
          </a:p>
          <a:p>
            <a:pPr marL="0" indent="0">
              <a:spcBef>
                <a:spcPts val="0"/>
              </a:spcBef>
              <a:buNone/>
            </a:pPr>
            <a:r>
              <a:rPr lang="de-DE" sz="2400"/>
              <a:t>-Abschnittsgliederung: numerisch auf zwei Ebenen; identische Gliederung für alle Sicherheitsdatenblätter in Europa. (Einblendung eines anderen Sicherheitsdatenblattes)</a:t>
            </a:r>
          </a:p>
          <a:p>
            <a:pPr marL="0" indent="0">
              <a:spcBef>
                <a:spcPts val="0"/>
              </a:spcBef>
              <a:buNone/>
            </a:pPr>
            <a:endParaRPr lang="de-DE" sz="2400"/>
          </a:p>
          <a:p>
            <a:pPr marL="0" indent="0">
              <a:spcBef>
                <a:spcPts val="0"/>
              </a:spcBef>
              <a:buNone/>
            </a:pPr>
            <a:r>
              <a:rPr lang="de-DE" sz="2400" b="1"/>
              <a:t>Darstellungsweisen</a:t>
            </a:r>
          </a:p>
          <a:p>
            <a:pPr marL="0" indent="0">
              <a:spcBef>
                <a:spcPts val="0"/>
              </a:spcBef>
              <a:buNone/>
            </a:pPr>
            <a:r>
              <a:rPr lang="de-DE" sz="2400"/>
              <a:t>Piktogramme (2.2), Signalwort (2.2), Codes (2.2), Satzkonstruktionen ohne (finites) Verb (z.B. 5.2; 5.3), Tabellen (z.B. 8.1), Aufzählungen (9.1, 10.3).</a:t>
            </a:r>
          </a:p>
          <a:p>
            <a:pPr marL="0" indent="0">
              <a:spcBef>
                <a:spcPts val="0"/>
              </a:spcBef>
              <a:buNone/>
            </a:pPr>
            <a:r>
              <a:rPr lang="de-DE" sz="2400"/>
              <a:t>Dadurch: Unterschiedliche Ausführlichkeit der Abschnitte und Redundanzen zwischen einzelnen Abschnitten (z.B. 2.2, 4 und 8.2).</a:t>
            </a:r>
          </a:p>
          <a:p>
            <a:pPr marL="0" indent="0">
              <a:spcBef>
                <a:spcPts val="0"/>
              </a:spcBef>
              <a:buNone/>
            </a:pPr>
            <a:endParaRPr lang="de-DE" sz="2400"/>
          </a:p>
          <a:p>
            <a:pPr marL="0" indent="0">
              <a:spcBef>
                <a:spcPts val="0"/>
              </a:spcBef>
              <a:buNone/>
            </a:pPr>
            <a:r>
              <a:rPr lang="de-DE" sz="2400" b="1"/>
              <a:t>Weitere Merkmale</a:t>
            </a:r>
          </a:p>
          <a:p>
            <a:pPr marL="0" indent="0">
              <a:spcBef>
                <a:spcPts val="0"/>
              </a:spcBef>
              <a:buNone/>
            </a:pPr>
            <a:r>
              <a:rPr lang="de-DE" sz="2400"/>
              <a:t>Versionengeschichte, Copyright (16); kein Inhaltsverzeichnis.</a:t>
            </a:r>
          </a:p>
          <a:p>
            <a:pPr marL="0" indent="0">
              <a:buNone/>
            </a:pPr>
            <a:endParaRPr lang="de-DE" sz="2400"/>
          </a:p>
          <a:p>
            <a:pPr marL="0" indent="0">
              <a:buNone/>
            </a:pPr>
            <a:endParaRPr lang="de-DE" sz="2400"/>
          </a:p>
          <a:p>
            <a:pPr marL="0" indent="0">
              <a:buNone/>
            </a:pPr>
            <a:endParaRPr lang="de-DE" sz="2400"/>
          </a:p>
        </p:txBody>
      </p:sp>
      <p:sp>
        <p:nvSpPr>
          <p:cNvPr id="4" name="Textfeld 3">
            <a:extLst>
              <a:ext uri="{FF2B5EF4-FFF2-40B4-BE49-F238E27FC236}">
                <a16:creationId xmlns:a16="http://schemas.microsoft.com/office/drawing/2014/main" id="{3F9C120B-FE94-4D11-C1A3-99F533E89762}"/>
              </a:ext>
            </a:extLst>
          </p:cNvPr>
          <p:cNvSpPr txBox="1"/>
          <p:nvPr/>
        </p:nvSpPr>
        <p:spPr>
          <a:xfrm>
            <a:off x="9549199" y="6228791"/>
            <a:ext cx="2242457"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de-DE"/>
              <a:t>Information für </a:t>
            </a:r>
            <a:r>
              <a:rPr lang="de-DE" err="1"/>
              <a:t>LuL</a:t>
            </a:r>
            <a:endParaRPr lang="de-AT"/>
          </a:p>
        </p:txBody>
      </p:sp>
    </p:spTree>
    <p:extLst>
      <p:ext uri="{BB962C8B-B14F-4D97-AF65-F5344CB8AC3E}">
        <p14:creationId xmlns:p14="http://schemas.microsoft.com/office/powerpoint/2010/main" val="38692415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72df712-2aa3-4210-9adc-1892eb12471a">
      <Terms xmlns="http://schemas.microsoft.com/office/infopath/2007/PartnerControls"/>
    </lcf76f155ced4ddcb4097134ff3c332f>
    <Zielgruppen xmlns="c72df712-2aa3-4210-9adc-1892eb12471a" xsi:nil="true"/>
    <_ModernAudienceTargetUserField xmlns="c72df712-2aa3-4210-9adc-1892eb12471a">
      <UserInfo>
        <DisplayName/>
        <AccountId xsi:nil="true"/>
        <AccountType/>
      </UserInfo>
    </_ModernAudienceTargetUserField>
    <TaxCatchAll xmlns="3b7bdf44-c9f6-4e8a-b11e-38f1350b0e6e" xsi:nil="true"/>
    <_dlc_DocId xmlns="3b7bdf44-c9f6-4e8a-b11e-38f1350b0e6e">ZYSZ63PCDK7H-702998913-8853</_dlc_DocId>
    <_dlc_DocIdUrl xmlns="3b7bdf44-c9f6-4e8a-b11e-38f1350b0e6e">
      <Url>https://eduneteurope.sharepoint.com/sites/sensiMINT-OneDrive/_layouts/15/DocIdRedir.aspx?ID=ZYSZ63PCDK7H-702998913-8853</Url>
      <Description>ZYSZ63PCDK7H-702998913-8853</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ADD64186320F034D96DF7923188D52B4" ma:contentTypeVersion="19" ma:contentTypeDescription="Ein neues Dokument erstellen." ma:contentTypeScope="" ma:versionID="a1028d19c186a3217d132f9d198def45">
  <xsd:schema xmlns:xsd="http://www.w3.org/2001/XMLSchema" xmlns:xs="http://www.w3.org/2001/XMLSchema" xmlns:p="http://schemas.microsoft.com/office/2006/metadata/properties" xmlns:ns2="3b7bdf44-c9f6-4e8a-b11e-38f1350b0e6e" xmlns:ns3="c72df712-2aa3-4210-9adc-1892eb12471a" targetNamespace="http://schemas.microsoft.com/office/2006/metadata/properties" ma:root="true" ma:fieldsID="abafeaa9a534ccaca465191de0319517" ns2:_="" ns3:_="">
    <xsd:import namespace="3b7bdf44-c9f6-4e8a-b11e-38f1350b0e6e"/>
    <xsd:import namespace="c72df712-2aa3-4210-9adc-1892eb12471a"/>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lcf76f155ced4ddcb4097134ff3c332f" minOccurs="0"/>
                <xsd:element ref="ns2:TaxCatchAll" minOccurs="0"/>
                <xsd:element ref="ns3:MediaServiceGenerationTime" minOccurs="0"/>
                <xsd:element ref="ns3:MediaServiceEventHashCode" minOccurs="0"/>
                <xsd:element ref="ns3:MediaServiceDateTaken" minOccurs="0"/>
                <xsd:element ref="ns3:MediaLengthInSeconds" minOccurs="0"/>
                <xsd:element ref="ns3:MediaServiceOCR" minOccurs="0"/>
                <xsd:element ref="ns3:MediaServiceLocation" minOccurs="0"/>
                <xsd:element ref="ns2:SharedWithUsers" minOccurs="0"/>
                <xsd:element ref="ns2:SharedWithDetails" minOccurs="0"/>
                <xsd:element ref="ns3:Zielgruppen" minOccurs="0"/>
                <xsd:element ref="ns3:_ModernAudienceTargetUserField" minOccurs="0"/>
                <xsd:element ref="ns3:_ModernAudienceAadObjectIds" minOccurs="0"/>
                <xsd:element ref="ns3:MediaServiceAutoKeyPoints" minOccurs="0"/>
                <xsd:element ref="ns3:MediaServiceKeyPoint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b7bdf44-c9f6-4e8a-b11e-38f1350b0e6e" elementFormDefault="qualified">
    <xsd:import namespace="http://schemas.microsoft.com/office/2006/documentManagement/types"/>
    <xsd:import namespace="http://schemas.microsoft.com/office/infopath/2007/PartnerControls"/>
    <xsd:element name="_dlc_DocId" ma:index="8" nillable="true" ma:displayName="Wert der Dokument-ID" ma:description="Der Wert der diesem Element zugewiesenen Dokument-ID." ma:indexed="true" ma:internalName="_dlc_DocId" ma:readOnly="true">
      <xsd:simpleType>
        <xsd:restriction base="dms:Text"/>
      </xsd:simpleType>
    </xsd:element>
    <xsd:element name="_dlc_DocIdUrl" ma:index="9" nillable="true" ma:displayName="Dokument-ID" ma:description="Permanenter Hyperlink zu diesem Dok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5" nillable="true" ma:displayName="Taxonomy Catch All Column" ma:hidden="true" ma:list="{9d09337e-07c5-47c2-a1d3-2e749f4da68e}" ma:internalName="TaxCatchAll" ma:showField="CatchAllData" ma:web="3b7bdf44-c9f6-4e8a-b11e-38f1350b0e6e">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Freigegeben für -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72df712-2aa3-4210-9adc-1892eb12471a"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lcf76f155ced4ddcb4097134ff3c332f" ma:index="14" nillable="true" ma:taxonomy="true" ma:internalName="lcf76f155ced4ddcb4097134ff3c332f" ma:taxonomyFieldName="MediaServiceImageTags" ma:displayName="Bildmarkierungen" ma:readOnly="false" ma:fieldId="{5cf76f15-5ced-4ddc-b409-7134ff3c332f}" ma:taxonomyMulti="true" ma:sspId="261aa062-f5c6-4e15-b0ce-babc8f52b4d1"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ternalName="MediaServiceLocation" ma:readOnly="true">
      <xsd:simpleType>
        <xsd:restriction base="dms:Text"/>
      </xsd:simpleType>
    </xsd:element>
    <xsd:element name="Zielgruppen" ma:index="24" nillable="true" ma:displayName="Zielgruppen" ma:internalName="Zielgruppen">
      <xsd:simpleType>
        <xsd:restriction base="dms:Unknown"/>
      </xsd:simpleType>
    </xsd:element>
    <xsd:element name="_ModernAudienceTargetUserField" ma:index="25" nillable="true" ma:displayName="Benutzergruppe" ma:list="UserInfo" ma:SharePointGroup="0" ma:internalName="_ModernAudienceTargetUserField"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ModernAudienceAadObjectIds" ma:index="26" nillable="true" ma:displayName="Benutzergruppen-IDs" ma:list="{ab00c07a-e7e4-4d12-acf7-38b9fd35e15c}" ma:internalName="_ModernAudienceAadObjectIds" ma:readOnly="true" ma:showField="_AadObjectIdForUser" ma:web="3b7bdf44-c9f6-4e8a-b11e-38f1350b0e6e">
      <xsd:complexType>
        <xsd:complexContent>
          <xsd:extension base="dms:MultiChoiceLookup">
            <xsd:sequence>
              <xsd:element name="Value" type="dms:Lookup" maxOccurs="unbounded" minOccurs="0" nillable="true"/>
            </xsd:sequence>
          </xsd:extension>
        </xsd:complexContent>
      </xsd:complexType>
    </xsd:element>
    <xsd:element name="MediaServiceAutoKeyPoints" ma:index="27" nillable="true" ma:displayName="MediaServiceAutoKeyPoints" ma:hidden="true" ma:internalName="MediaServiceAutoKeyPoints" ma:readOnly="true">
      <xsd:simpleType>
        <xsd:restriction base="dms:Note"/>
      </xsd:simpleType>
    </xsd:element>
    <xsd:element name="MediaServiceKeyPoints" ma:index="28" nillable="true" ma:displayName="KeyPoints" ma:internalName="MediaServiceKeyPoints" ma:readOnly="true">
      <xsd:simpleType>
        <xsd:restriction base="dms:Note">
          <xsd:maxLength value="255"/>
        </xsd:restriction>
      </xsd:simple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34FF5BF6-4E4A-4D15-8340-DCEACFF63966}">
  <ds:schemaRefs>
    <ds:schemaRef ds:uri="http://schemas.microsoft.com/sharepoint/v3/contenttype/forms"/>
  </ds:schemaRefs>
</ds:datastoreItem>
</file>

<file path=customXml/itemProps2.xml><?xml version="1.0" encoding="utf-8"?>
<ds:datastoreItem xmlns:ds="http://schemas.openxmlformats.org/officeDocument/2006/customXml" ds:itemID="{1D3F0DC9-CE74-43C3-A3BC-0A4AEB2B9EB2}">
  <ds:schemaRefs>
    <ds:schemaRef ds:uri="http://schemas.microsoft.com/office/infopath/2007/PartnerControls"/>
    <ds:schemaRef ds:uri="c72df712-2aa3-4210-9adc-1892eb12471a"/>
    <ds:schemaRef ds:uri="http://purl.org/dc/terms/"/>
    <ds:schemaRef ds:uri="http://schemas.microsoft.com/office/2006/metadata/properties"/>
    <ds:schemaRef ds:uri="http://schemas.microsoft.com/office/2006/documentManagement/types"/>
    <ds:schemaRef ds:uri="http://purl.org/dc/elements/1.1/"/>
    <ds:schemaRef ds:uri="http://www.w3.org/XML/1998/namespace"/>
    <ds:schemaRef ds:uri="http://schemas.openxmlformats.org/package/2006/metadata/core-properties"/>
    <ds:schemaRef ds:uri="3b7bdf44-c9f6-4e8a-b11e-38f1350b0e6e"/>
    <ds:schemaRef ds:uri="http://purl.org/dc/dcmitype/"/>
  </ds:schemaRefs>
</ds:datastoreItem>
</file>

<file path=customXml/itemProps3.xml><?xml version="1.0" encoding="utf-8"?>
<ds:datastoreItem xmlns:ds="http://schemas.openxmlformats.org/officeDocument/2006/customXml" ds:itemID="{0840CB99-4D70-42F5-96BE-D0E8DE9F43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b7bdf44-c9f6-4e8a-b11e-38f1350b0e6e"/>
    <ds:schemaRef ds:uri="c72df712-2aa3-4210-9adc-1892eb1247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5DD97F1A-AFE4-4EA8-9D2A-92FFEC76013E}">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0</TotalTime>
  <Words>2484</Words>
  <Application>Microsoft Office PowerPoint</Application>
  <PresentationFormat>Breitbild</PresentationFormat>
  <Paragraphs>239</Paragraphs>
  <Slides>18</Slides>
  <Notes>2</Notes>
  <HiddenSlides>0</HiddenSlides>
  <MMClips>0</MMClips>
  <ScaleCrop>false</ScaleCrop>
  <HeadingPairs>
    <vt:vector size="6" baseType="variant">
      <vt:variant>
        <vt:lpstr>Verwendete Schriftarten</vt:lpstr>
      </vt:variant>
      <vt:variant>
        <vt:i4>5</vt:i4>
      </vt:variant>
      <vt:variant>
        <vt:lpstr>Design</vt:lpstr>
      </vt:variant>
      <vt:variant>
        <vt:i4>2</vt:i4>
      </vt:variant>
      <vt:variant>
        <vt:lpstr>Folientitel</vt:lpstr>
      </vt:variant>
      <vt:variant>
        <vt:i4>18</vt:i4>
      </vt:variant>
    </vt:vector>
  </HeadingPairs>
  <TitlesOfParts>
    <vt:vector size="25" baseType="lpstr">
      <vt:lpstr>Arial</vt:lpstr>
      <vt:lpstr>Calibri</vt:lpstr>
      <vt:lpstr>Calibri Light</vt:lpstr>
      <vt:lpstr>Heebo Light</vt:lpstr>
      <vt:lpstr>Segoe UI</vt:lpstr>
      <vt:lpstr>Office</vt:lpstr>
      <vt:lpstr>1_Office</vt:lpstr>
      <vt:lpstr>PowerPoint-Präsentation</vt:lpstr>
      <vt:lpstr>PowerPoint-Präsentation</vt:lpstr>
      <vt:lpstr>PowerPoint-Präsentation</vt:lpstr>
      <vt:lpstr>PowerPoint-Präsentation</vt:lpstr>
      <vt:lpstr>PowerPoint-Präsentation</vt:lpstr>
      <vt:lpstr>Einstieg</vt:lpstr>
      <vt:lpstr>Einstieg</vt:lpstr>
      <vt:lpstr>Einstieg</vt:lpstr>
      <vt:lpstr>Sicherheitsdatenblatt</vt:lpstr>
      <vt:lpstr>PowerPoint-Präsentation</vt:lpstr>
      <vt:lpstr>RiSU – Flussdiagramm</vt:lpstr>
      <vt:lpstr>PowerPoint-Präsentation</vt:lpstr>
      <vt:lpstr>RiSU – Flussdiagramm</vt:lpstr>
      <vt:lpstr>PowerPoint-Präsentation</vt:lpstr>
      <vt:lpstr>PowerPoint-Präsentation</vt:lpstr>
      <vt:lpstr>PowerPoint-Präsentation</vt:lpstr>
      <vt:lpstr>Wir erstellen RiSU für Gefahrenstoffe </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Sicherheit und Arbeitstechnik</dc:title>
  <dc:creator>Philipp Baschinger</dc:creator>
  <cp:lastModifiedBy>Maria Steger</cp:lastModifiedBy>
  <cp:revision>5</cp:revision>
  <dcterms:created xsi:type="dcterms:W3CDTF">2022-02-09T13:48:16Z</dcterms:created>
  <dcterms:modified xsi:type="dcterms:W3CDTF">2023-11-28T22:15:54Z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0x010100ADD64186320F034D96DF7923188D52B4</vt:lpwstr>
  </property>
  <property fmtid="{D5CDD505-2E9C-101B-9397-08002B2CF9AE}" pid="3" name="MediaServiceImageTags">
    <vt:lpwstr/>
  </property>
  <property fmtid="{D5CDD505-2E9C-101B-9397-08002B2CF9AE}" pid="4" name="_dlc_DocIdItemGuid">
    <vt:lpwstr>b74b731d-9ee2-4db4-ae69-a9e9e9948a52</vt:lpwstr>
  </property>
</Properties>
</file>