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15"/>
  </p:notesMasterIdLst>
  <p:sldIdLst>
    <p:sldId id="266" r:id="rId6"/>
    <p:sldId id="273" r:id="rId7"/>
    <p:sldId id="256" r:id="rId8"/>
    <p:sldId id="275" r:id="rId9"/>
    <p:sldId id="277" r:id="rId10"/>
    <p:sldId id="257" r:id="rId11"/>
    <p:sldId id="271" r:id="rId12"/>
    <p:sldId id="274" r:id="rId13"/>
    <p:sldId id="268" r:id="rId1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CC3B6B-9C12-A360-A8A8-6065FF96F908}" name="Maria Steger" initials="MS" userId="Maria Stege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switha Ritter" initials="RR" lastIdx="4" clrIdx="0">
    <p:extLst>
      <p:ext uri="{19B8F6BF-5375-455C-9EA6-DF929625EA0E}">
        <p15:presenceInfo xmlns:p15="http://schemas.microsoft.com/office/powerpoint/2012/main" userId="S::roswitha.ritter@sensimint.eu::463a3ed9-2842-4ac3-a364-a0fa97238df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12D779-D108-4BB8-8A51-CD00BAA0E56A}" v="1" dt="2023-11-28T09:26:39.4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8961"/>
  </p:normalViewPr>
  <p:slideViewPr>
    <p:cSldViewPr snapToGrid="0">
      <p:cViewPr varScale="1">
        <p:scale>
          <a:sx n="97" d="100"/>
          <a:sy n="97" d="100"/>
        </p:scale>
        <p:origin x="160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witha Ritter" userId="463a3ed9-2842-4ac3-a364-a0fa97238dfc" providerId="ADAL" clId="{4A2641E6-2B17-4448-B76B-1F25EFFF7341}"/>
    <pc:docChg chg="custSel addSld delSld modSld">
      <pc:chgData name="Roswitha Ritter" userId="463a3ed9-2842-4ac3-a364-a0fa97238dfc" providerId="ADAL" clId="{4A2641E6-2B17-4448-B76B-1F25EFFF7341}" dt="2023-11-28T10:35:38.538" v="220" actId="20577"/>
      <pc:docMkLst>
        <pc:docMk/>
      </pc:docMkLst>
      <pc:sldChg chg="addSp delSp modSp mod">
        <pc:chgData name="Roswitha Ritter" userId="463a3ed9-2842-4ac3-a364-a0fa97238dfc" providerId="ADAL" clId="{4A2641E6-2B17-4448-B76B-1F25EFFF7341}" dt="2023-11-27T16:33:30.737" v="67" actId="20577"/>
        <pc:sldMkLst>
          <pc:docMk/>
          <pc:sldMk cId="3592619954" sldId="256"/>
        </pc:sldMkLst>
        <pc:spChg chg="add del">
          <ac:chgData name="Roswitha Ritter" userId="463a3ed9-2842-4ac3-a364-a0fa97238dfc" providerId="ADAL" clId="{4A2641E6-2B17-4448-B76B-1F25EFFF7341}" dt="2023-11-27T16:29:39.664" v="22"/>
          <ac:spMkLst>
            <pc:docMk/>
            <pc:sldMk cId="3592619954" sldId="256"/>
            <ac:spMk id="3" creationId="{9F54167A-0047-C89A-2297-3159414DBDDF}"/>
          </ac:spMkLst>
        </pc:spChg>
        <pc:spChg chg="add del">
          <ac:chgData name="Roswitha Ritter" userId="463a3ed9-2842-4ac3-a364-a0fa97238dfc" providerId="ADAL" clId="{4A2641E6-2B17-4448-B76B-1F25EFFF7341}" dt="2023-11-27T16:29:43.814" v="24"/>
          <ac:spMkLst>
            <pc:docMk/>
            <pc:sldMk cId="3592619954" sldId="256"/>
            <ac:spMk id="8" creationId="{C1D61130-1E53-1C03-6B14-B83E1A28B20D}"/>
          </ac:spMkLst>
        </pc:spChg>
        <pc:spChg chg="add mod">
          <ac:chgData name="Roswitha Ritter" userId="463a3ed9-2842-4ac3-a364-a0fa97238dfc" providerId="ADAL" clId="{4A2641E6-2B17-4448-B76B-1F25EFFF7341}" dt="2023-11-27T16:30:33.626" v="47" actId="255"/>
          <ac:spMkLst>
            <pc:docMk/>
            <pc:sldMk cId="3592619954" sldId="256"/>
            <ac:spMk id="10" creationId="{CAACD642-F85E-D69B-67E0-0D81E10F52B5}"/>
          </ac:spMkLst>
        </pc:spChg>
        <pc:spChg chg="add mod">
          <ac:chgData name="Roswitha Ritter" userId="463a3ed9-2842-4ac3-a364-a0fa97238dfc" providerId="ADAL" clId="{4A2641E6-2B17-4448-B76B-1F25EFFF7341}" dt="2023-11-27T16:32:06.486" v="60" actId="1076"/>
          <ac:spMkLst>
            <pc:docMk/>
            <pc:sldMk cId="3592619954" sldId="256"/>
            <ac:spMk id="12" creationId="{8E9B1DC4-0BEA-D862-B6CA-F15BD14660BB}"/>
          </ac:spMkLst>
        </pc:spChg>
        <pc:spChg chg="add mod">
          <ac:chgData name="Roswitha Ritter" userId="463a3ed9-2842-4ac3-a364-a0fa97238dfc" providerId="ADAL" clId="{4A2641E6-2B17-4448-B76B-1F25EFFF7341}" dt="2023-11-27T16:33:30.737" v="67" actId="20577"/>
          <ac:spMkLst>
            <pc:docMk/>
            <pc:sldMk cId="3592619954" sldId="256"/>
            <ac:spMk id="14" creationId="{12884FB3-8E61-F351-3922-3EF5A4228D5B}"/>
          </ac:spMkLst>
        </pc:spChg>
        <pc:picChg chg="add mod">
          <ac:chgData name="Roswitha Ritter" userId="463a3ed9-2842-4ac3-a364-a0fa97238dfc" providerId="ADAL" clId="{4A2641E6-2B17-4448-B76B-1F25EFFF7341}" dt="2023-11-27T16:29:49.083" v="27" actId="1076"/>
          <ac:picMkLst>
            <pc:docMk/>
            <pc:sldMk cId="3592619954" sldId="256"/>
            <ac:picMk id="9" creationId="{68B04DB2-B934-17BF-6EC7-8BA77845CD2F}"/>
          </ac:picMkLst>
        </pc:picChg>
        <pc:picChg chg="add mod">
          <ac:chgData name="Roswitha Ritter" userId="463a3ed9-2842-4ac3-a364-a0fa97238dfc" providerId="ADAL" clId="{4A2641E6-2B17-4448-B76B-1F25EFFF7341}" dt="2023-11-27T16:31:34.686" v="55" actId="1076"/>
          <ac:picMkLst>
            <pc:docMk/>
            <pc:sldMk cId="3592619954" sldId="256"/>
            <ac:picMk id="11" creationId="{D0248C8E-36E7-1123-DBBB-7AEE46B9445F}"/>
          </ac:picMkLst>
        </pc:picChg>
        <pc:picChg chg="add mod">
          <ac:chgData name="Roswitha Ritter" userId="463a3ed9-2842-4ac3-a364-a0fa97238dfc" providerId="ADAL" clId="{4A2641E6-2B17-4448-B76B-1F25EFFF7341}" dt="2023-11-27T16:32:27.469" v="64" actId="1076"/>
          <ac:picMkLst>
            <pc:docMk/>
            <pc:sldMk cId="3592619954" sldId="256"/>
            <ac:picMk id="13" creationId="{055434F5-8638-4418-AD20-86A4B5B628D0}"/>
          </ac:picMkLst>
        </pc:picChg>
        <pc:picChg chg="add del">
          <ac:chgData name="Roswitha Ritter" userId="463a3ed9-2842-4ac3-a364-a0fa97238dfc" providerId="ADAL" clId="{4A2641E6-2B17-4448-B76B-1F25EFFF7341}" dt="2023-11-27T16:31:23.173" v="50" actId="478"/>
          <ac:picMkLst>
            <pc:docMk/>
            <pc:sldMk cId="3592619954" sldId="256"/>
            <ac:picMk id="2050" creationId="{DB4C66F6-D65B-1119-8D8F-E8764FF5806E}"/>
          </ac:picMkLst>
        </pc:picChg>
        <pc:picChg chg="del">
          <ac:chgData name="Roswitha Ritter" userId="463a3ed9-2842-4ac3-a364-a0fa97238dfc" providerId="ADAL" clId="{4A2641E6-2B17-4448-B76B-1F25EFFF7341}" dt="2023-11-27T16:29:32.508" v="20" actId="478"/>
          <ac:picMkLst>
            <pc:docMk/>
            <pc:sldMk cId="3592619954" sldId="256"/>
            <ac:picMk id="2052" creationId="{C6C3C980-DE97-10A4-8DF2-823942E5DA18}"/>
          </ac:picMkLst>
        </pc:picChg>
        <pc:picChg chg="del">
          <ac:chgData name="Roswitha Ritter" userId="463a3ed9-2842-4ac3-a364-a0fa97238dfc" providerId="ADAL" clId="{4A2641E6-2B17-4448-B76B-1F25EFFF7341}" dt="2023-11-27T16:32:20.022" v="61" actId="478"/>
          <ac:picMkLst>
            <pc:docMk/>
            <pc:sldMk cId="3592619954" sldId="256"/>
            <ac:picMk id="2054" creationId="{AAD1C22A-A88B-3150-C286-8C1201CB4618}"/>
          </ac:picMkLst>
        </pc:picChg>
      </pc:sldChg>
      <pc:sldChg chg="addSp delSp modSp mod">
        <pc:chgData name="Roswitha Ritter" userId="463a3ed9-2842-4ac3-a364-a0fa97238dfc" providerId="ADAL" clId="{4A2641E6-2B17-4448-B76B-1F25EFFF7341}" dt="2023-11-27T16:43:17.897" v="174" actId="1076"/>
        <pc:sldMkLst>
          <pc:docMk/>
          <pc:sldMk cId="2159394660" sldId="257"/>
        </pc:sldMkLst>
        <pc:spChg chg="add mod">
          <ac:chgData name="Roswitha Ritter" userId="463a3ed9-2842-4ac3-a364-a0fa97238dfc" providerId="ADAL" clId="{4A2641E6-2B17-4448-B76B-1F25EFFF7341}" dt="2023-11-27T16:41:01.978" v="161" actId="1076"/>
          <ac:spMkLst>
            <pc:docMk/>
            <pc:sldMk cId="2159394660" sldId="257"/>
            <ac:spMk id="2" creationId="{2B1752A3-6A50-00D7-869E-4B4D930CEF89}"/>
          </ac:spMkLst>
        </pc:spChg>
        <pc:spChg chg="add mod">
          <ac:chgData name="Roswitha Ritter" userId="463a3ed9-2842-4ac3-a364-a0fa97238dfc" providerId="ADAL" clId="{4A2641E6-2B17-4448-B76B-1F25EFFF7341}" dt="2023-11-27T16:43:17.897" v="174" actId="1076"/>
          <ac:spMkLst>
            <pc:docMk/>
            <pc:sldMk cId="2159394660" sldId="257"/>
            <ac:spMk id="3" creationId="{12340121-958F-7F76-13C9-892AEB6DFF24}"/>
          </ac:spMkLst>
        </pc:spChg>
        <pc:spChg chg="mod topLvl">
          <ac:chgData name="Roswitha Ritter" userId="463a3ed9-2842-4ac3-a364-a0fa97238dfc" providerId="ADAL" clId="{4A2641E6-2B17-4448-B76B-1F25EFFF7341}" dt="2023-11-27T16:41:07.128" v="162" actId="1076"/>
          <ac:spMkLst>
            <pc:docMk/>
            <pc:sldMk cId="2159394660" sldId="257"/>
            <ac:spMk id="4" creationId="{68A7AF2A-E9A0-31EF-057C-A34DBAE706FA}"/>
          </ac:spMkLst>
        </pc:spChg>
        <pc:spChg chg="mod topLvl">
          <ac:chgData name="Roswitha Ritter" userId="463a3ed9-2842-4ac3-a364-a0fa97238dfc" providerId="ADAL" clId="{4A2641E6-2B17-4448-B76B-1F25EFFF7341}" dt="2023-11-27T16:42:47.113" v="169" actId="1076"/>
          <ac:spMkLst>
            <pc:docMk/>
            <pc:sldMk cId="2159394660" sldId="257"/>
            <ac:spMk id="5" creationId="{F53B13F3-80D5-7D44-AD98-4E8A530775E1}"/>
          </ac:spMkLst>
        </pc:spChg>
        <pc:grpChg chg="del mod">
          <ac:chgData name="Roswitha Ritter" userId="463a3ed9-2842-4ac3-a364-a0fa97238dfc" providerId="ADAL" clId="{4A2641E6-2B17-4448-B76B-1F25EFFF7341}" dt="2023-11-27T16:39:45.436" v="149" actId="165"/>
          <ac:grpSpMkLst>
            <pc:docMk/>
            <pc:sldMk cId="2159394660" sldId="257"/>
            <ac:grpSpMk id="6" creationId="{5217C37A-1CED-6A32-F439-D4171C4AF182}"/>
          </ac:grpSpMkLst>
        </pc:grpChg>
        <pc:picChg chg="del">
          <ac:chgData name="Roswitha Ritter" userId="463a3ed9-2842-4ac3-a364-a0fa97238dfc" providerId="ADAL" clId="{4A2641E6-2B17-4448-B76B-1F25EFFF7341}" dt="2023-11-27T16:39:20.485" v="144" actId="478"/>
          <ac:picMkLst>
            <pc:docMk/>
            <pc:sldMk cId="2159394660" sldId="257"/>
            <ac:picMk id="1026" creationId="{917220B6-B350-712C-3AAD-5026A0038649}"/>
          </ac:picMkLst>
        </pc:picChg>
        <pc:picChg chg="del mod topLvl">
          <ac:chgData name="Roswitha Ritter" userId="463a3ed9-2842-4ac3-a364-a0fa97238dfc" providerId="ADAL" clId="{4A2641E6-2B17-4448-B76B-1F25EFFF7341}" dt="2023-11-27T16:42:31.944" v="165" actId="478"/>
          <ac:picMkLst>
            <pc:docMk/>
            <pc:sldMk cId="2159394660" sldId="257"/>
            <ac:picMk id="1030" creationId="{35B9B04D-FD18-C599-03A8-8863AF9883B6}"/>
          </ac:picMkLst>
        </pc:picChg>
        <pc:picChg chg="add mod">
          <ac:chgData name="Roswitha Ritter" userId="463a3ed9-2842-4ac3-a364-a0fa97238dfc" providerId="ADAL" clId="{4A2641E6-2B17-4448-B76B-1F25EFFF7341}" dt="2023-11-27T16:39:28.727" v="147" actId="1076"/>
          <ac:picMkLst>
            <pc:docMk/>
            <pc:sldMk cId="2159394660" sldId="257"/>
            <ac:picMk id="5122" creationId="{D03BBE5E-2B12-5473-E5A7-645D174B46A7}"/>
          </ac:picMkLst>
        </pc:picChg>
        <pc:picChg chg="add mod">
          <ac:chgData name="Roswitha Ritter" userId="463a3ed9-2842-4ac3-a364-a0fa97238dfc" providerId="ADAL" clId="{4A2641E6-2B17-4448-B76B-1F25EFFF7341}" dt="2023-11-27T16:42:51.780" v="170" actId="1076"/>
          <ac:picMkLst>
            <pc:docMk/>
            <pc:sldMk cId="2159394660" sldId="257"/>
            <ac:picMk id="5124" creationId="{B7A0C585-ABAD-3337-73BD-48AF212AAC40}"/>
          </ac:picMkLst>
        </pc:picChg>
      </pc:sldChg>
      <pc:sldChg chg="delSp mod">
        <pc:chgData name="Roswitha Ritter" userId="463a3ed9-2842-4ac3-a364-a0fa97238dfc" providerId="ADAL" clId="{4A2641E6-2B17-4448-B76B-1F25EFFF7341}" dt="2023-11-27T16:45:10.739" v="184" actId="478"/>
        <pc:sldMkLst>
          <pc:docMk/>
          <pc:sldMk cId="4275973754" sldId="268"/>
        </pc:sldMkLst>
        <pc:picChg chg="del">
          <ac:chgData name="Roswitha Ritter" userId="463a3ed9-2842-4ac3-a364-a0fa97238dfc" providerId="ADAL" clId="{4A2641E6-2B17-4448-B76B-1F25EFFF7341}" dt="2023-11-27T16:45:10.739" v="184" actId="478"/>
          <ac:picMkLst>
            <pc:docMk/>
            <pc:sldMk cId="4275973754" sldId="268"/>
            <ac:picMk id="4" creationId="{861E39E4-CD70-43F9-ADEA-E3681001C698}"/>
          </ac:picMkLst>
        </pc:picChg>
      </pc:sldChg>
      <pc:sldChg chg="addSp delSp modSp mod">
        <pc:chgData name="Roswitha Ritter" userId="463a3ed9-2842-4ac3-a364-a0fa97238dfc" providerId="ADAL" clId="{4A2641E6-2B17-4448-B76B-1F25EFFF7341}" dt="2023-11-27T16:44:54.566" v="183" actId="1076"/>
        <pc:sldMkLst>
          <pc:docMk/>
          <pc:sldMk cId="1822186390" sldId="271"/>
        </pc:sldMkLst>
        <pc:spChg chg="add del">
          <ac:chgData name="Roswitha Ritter" userId="463a3ed9-2842-4ac3-a364-a0fa97238dfc" providerId="ADAL" clId="{4A2641E6-2B17-4448-B76B-1F25EFFF7341}" dt="2023-11-27T16:44:04.595" v="177"/>
          <ac:spMkLst>
            <pc:docMk/>
            <pc:sldMk cId="1822186390" sldId="271"/>
            <ac:spMk id="7" creationId="{38479C8E-0AF3-0FD0-224C-735619ADCE38}"/>
          </ac:spMkLst>
        </pc:spChg>
        <pc:spChg chg="add mod">
          <ac:chgData name="Roswitha Ritter" userId="463a3ed9-2842-4ac3-a364-a0fa97238dfc" providerId="ADAL" clId="{4A2641E6-2B17-4448-B76B-1F25EFFF7341}" dt="2023-11-27T16:44:54.566" v="183" actId="1076"/>
          <ac:spMkLst>
            <pc:docMk/>
            <pc:sldMk cId="1822186390" sldId="271"/>
            <ac:spMk id="14" creationId="{BD03F71B-F66C-58D5-ECC8-53A21851FDBF}"/>
          </ac:spMkLst>
        </pc:spChg>
        <pc:picChg chg="del">
          <ac:chgData name="Roswitha Ritter" userId="463a3ed9-2842-4ac3-a364-a0fa97238dfc" providerId="ADAL" clId="{4A2641E6-2B17-4448-B76B-1F25EFFF7341}" dt="2023-11-27T16:44:00.099" v="175" actId="478"/>
          <ac:picMkLst>
            <pc:docMk/>
            <pc:sldMk cId="1822186390" sldId="271"/>
            <ac:picMk id="4" creationId="{861E39E4-CD70-43F9-ADEA-E3681001C698}"/>
          </ac:picMkLst>
        </pc:picChg>
        <pc:picChg chg="add mod">
          <ac:chgData name="Roswitha Ritter" userId="463a3ed9-2842-4ac3-a364-a0fa97238dfc" providerId="ADAL" clId="{4A2641E6-2B17-4448-B76B-1F25EFFF7341}" dt="2023-11-27T16:44:16.348" v="181" actId="14100"/>
          <ac:picMkLst>
            <pc:docMk/>
            <pc:sldMk cId="1822186390" sldId="271"/>
            <ac:picMk id="13" creationId="{4BFF8091-482D-4013-3364-C4A3D555A58F}"/>
          </ac:picMkLst>
        </pc:picChg>
      </pc:sldChg>
      <pc:sldChg chg="addSp delSp modSp mod">
        <pc:chgData name="Roswitha Ritter" userId="463a3ed9-2842-4ac3-a364-a0fa97238dfc" providerId="ADAL" clId="{4A2641E6-2B17-4448-B76B-1F25EFFF7341}" dt="2023-11-27T16:29:05.036" v="19" actId="20577"/>
        <pc:sldMkLst>
          <pc:docMk/>
          <pc:sldMk cId="852366057" sldId="273"/>
        </pc:sldMkLst>
        <pc:spChg chg="add mod">
          <ac:chgData name="Roswitha Ritter" userId="463a3ed9-2842-4ac3-a364-a0fa97238dfc" providerId="ADAL" clId="{4A2641E6-2B17-4448-B76B-1F25EFFF7341}" dt="2023-11-27T16:26:11.936" v="0" actId="478"/>
          <ac:spMkLst>
            <pc:docMk/>
            <pc:sldMk cId="852366057" sldId="273"/>
            <ac:spMk id="5" creationId="{54B1730F-1212-BFCB-C3DB-1D7AAEBEB86D}"/>
          </ac:spMkLst>
        </pc:spChg>
        <pc:spChg chg="add mod">
          <ac:chgData name="Roswitha Ritter" userId="463a3ed9-2842-4ac3-a364-a0fa97238dfc" providerId="ADAL" clId="{4A2641E6-2B17-4448-B76B-1F25EFFF7341}" dt="2023-11-27T16:29:05.036" v="19" actId="20577"/>
          <ac:spMkLst>
            <pc:docMk/>
            <pc:sldMk cId="852366057" sldId="273"/>
            <ac:spMk id="7" creationId="{9FCF897D-8689-B648-691D-A1361C8D70E7}"/>
          </ac:spMkLst>
        </pc:spChg>
        <pc:picChg chg="del">
          <ac:chgData name="Roswitha Ritter" userId="463a3ed9-2842-4ac3-a364-a0fa97238dfc" providerId="ADAL" clId="{4A2641E6-2B17-4448-B76B-1F25EFFF7341}" dt="2023-11-27T16:26:11.936" v="0" actId="478"/>
          <ac:picMkLst>
            <pc:docMk/>
            <pc:sldMk cId="852366057" sldId="273"/>
            <ac:picMk id="4" creationId="{56F423CA-FDD7-A22A-581F-3E562574F92D}"/>
          </ac:picMkLst>
        </pc:picChg>
        <pc:picChg chg="add mod">
          <ac:chgData name="Roswitha Ritter" userId="463a3ed9-2842-4ac3-a364-a0fa97238dfc" providerId="ADAL" clId="{4A2641E6-2B17-4448-B76B-1F25EFFF7341}" dt="2023-11-27T16:26:23.130" v="3" actId="1076"/>
          <ac:picMkLst>
            <pc:docMk/>
            <pc:sldMk cId="852366057" sldId="273"/>
            <ac:picMk id="1026" creationId="{E7E37E6F-93D2-ADC8-89FF-EE2BC48B4CA9}"/>
          </ac:picMkLst>
        </pc:picChg>
      </pc:sldChg>
      <pc:sldChg chg="addSp delSp modSp mod">
        <pc:chgData name="Roswitha Ritter" userId="463a3ed9-2842-4ac3-a364-a0fa97238dfc" providerId="ADAL" clId="{4A2641E6-2B17-4448-B76B-1F25EFFF7341}" dt="2023-11-28T10:34:40.186" v="201" actId="20577"/>
        <pc:sldMkLst>
          <pc:docMk/>
          <pc:sldMk cId="3075384221" sldId="275"/>
        </pc:sldMkLst>
        <pc:spChg chg="add del">
          <ac:chgData name="Roswitha Ritter" userId="463a3ed9-2842-4ac3-a364-a0fa97238dfc" providerId="ADAL" clId="{4A2641E6-2B17-4448-B76B-1F25EFFF7341}" dt="2023-11-27T16:35:13.282" v="70"/>
          <ac:spMkLst>
            <pc:docMk/>
            <pc:sldMk cId="3075384221" sldId="275"/>
            <ac:spMk id="3" creationId="{2B19751E-51CE-697D-4D55-448D3D4A168C}"/>
          </ac:spMkLst>
        </pc:spChg>
        <pc:spChg chg="add del">
          <ac:chgData name="Roswitha Ritter" userId="463a3ed9-2842-4ac3-a364-a0fa97238dfc" providerId="ADAL" clId="{4A2641E6-2B17-4448-B76B-1F25EFFF7341}" dt="2023-11-27T16:35:41.104" v="76"/>
          <ac:spMkLst>
            <pc:docMk/>
            <pc:sldMk cId="3075384221" sldId="275"/>
            <ac:spMk id="8" creationId="{CF946F1D-F23E-C7EF-6704-C7E2525BBFB8}"/>
          </ac:spMkLst>
        </pc:spChg>
        <pc:spChg chg="add mod">
          <ac:chgData name="Roswitha Ritter" userId="463a3ed9-2842-4ac3-a364-a0fa97238dfc" providerId="ADAL" clId="{4A2641E6-2B17-4448-B76B-1F25EFFF7341}" dt="2023-11-27T16:37:16.075" v="89" actId="1076"/>
          <ac:spMkLst>
            <pc:docMk/>
            <pc:sldMk cId="3075384221" sldId="275"/>
            <ac:spMk id="11" creationId="{015854F0-AB89-5788-35E8-9A2135D7BE1B}"/>
          </ac:spMkLst>
        </pc:spChg>
        <pc:spChg chg="add mod">
          <ac:chgData name="Roswitha Ritter" userId="463a3ed9-2842-4ac3-a364-a0fa97238dfc" providerId="ADAL" clId="{4A2641E6-2B17-4448-B76B-1F25EFFF7341}" dt="2023-11-27T16:37:52.078" v="93" actId="255"/>
          <ac:spMkLst>
            <pc:docMk/>
            <pc:sldMk cId="3075384221" sldId="275"/>
            <ac:spMk id="12" creationId="{D45B3320-5840-E967-E3A5-544F15516D70}"/>
          </ac:spMkLst>
        </pc:spChg>
        <pc:spChg chg="add mod">
          <ac:chgData name="Roswitha Ritter" userId="463a3ed9-2842-4ac3-a364-a0fa97238dfc" providerId="ADAL" clId="{4A2641E6-2B17-4448-B76B-1F25EFFF7341}" dt="2023-11-28T10:34:40.186" v="201" actId="20577"/>
          <ac:spMkLst>
            <pc:docMk/>
            <pc:sldMk cId="3075384221" sldId="275"/>
            <ac:spMk id="13" creationId="{94D874B9-6991-7E7E-7776-38560ADEBC01}"/>
          </ac:spMkLst>
        </pc:spChg>
        <pc:grpChg chg="del mod">
          <ac:chgData name="Roswitha Ritter" userId="463a3ed9-2842-4ac3-a364-a0fa97238dfc" providerId="ADAL" clId="{4A2641E6-2B17-4448-B76B-1F25EFFF7341}" dt="2023-11-27T16:35:37.050" v="74" actId="478"/>
          <ac:grpSpMkLst>
            <pc:docMk/>
            <pc:sldMk cId="3075384221" sldId="275"/>
            <ac:grpSpMk id="7" creationId="{E7C0A303-62B4-66BB-EDA9-74AE2B16EA5A}"/>
          </ac:grpSpMkLst>
        </pc:grpChg>
        <pc:picChg chg="add mod">
          <ac:chgData name="Roswitha Ritter" userId="463a3ed9-2842-4ac3-a364-a0fa97238dfc" providerId="ADAL" clId="{4A2641E6-2B17-4448-B76B-1F25EFFF7341}" dt="2023-11-27T16:35:19.372" v="73" actId="1076"/>
          <ac:picMkLst>
            <pc:docMk/>
            <pc:sldMk cId="3075384221" sldId="275"/>
            <ac:picMk id="4" creationId="{9F4FC3B7-ED20-E885-8078-5C8ABB365D2F}"/>
          </ac:picMkLst>
        </pc:picChg>
        <pc:picChg chg="add mod">
          <ac:chgData name="Roswitha Ritter" userId="463a3ed9-2842-4ac3-a364-a0fa97238dfc" providerId="ADAL" clId="{4A2641E6-2B17-4448-B76B-1F25EFFF7341}" dt="2023-11-27T16:35:52.606" v="81" actId="1076"/>
          <ac:picMkLst>
            <pc:docMk/>
            <pc:sldMk cId="3075384221" sldId="275"/>
            <ac:picMk id="9" creationId="{36B7D4A2-331D-9AD7-8B8F-60BB52B68221}"/>
          </ac:picMkLst>
        </pc:picChg>
        <pc:picChg chg="add mod">
          <ac:chgData name="Roswitha Ritter" userId="463a3ed9-2842-4ac3-a364-a0fa97238dfc" providerId="ADAL" clId="{4A2641E6-2B17-4448-B76B-1F25EFFF7341}" dt="2023-11-27T16:36:30.857" v="85" actId="1076"/>
          <ac:picMkLst>
            <pc:docMk/>
            <pc:sldMk cId="3075384221" sldId="275"/>
            <ac:picMk id="10" creationId="{B586E4F1-4058-598B-1AB3-C6A5BB5C74A7}"/>
          </ac:picMkLst>
        </pc:picChg>
        <pc:picChg chg="del">
          <ac:chgData name="Roswitha Ritter" userId="463a3ed9-2842-4ac3-a364-a0fa97238dfc" providerId="ADAL" clId="{4A2641E6-2B17-4448-B76B-1F25EFFF7341}" dt="2023-11-27T16:35:08.162" v="68" actId="478"/>
          <ac:picMkLst>
            <pc:docMk/>
            <pc:sldMk cId="3075384221" sldId="275"/>
            <ac:picMk id="4098" creationId="{BFDD3AB1-7F59-E7D7-1745-BE66AC1381EB}"/>
          </ac:picMkLst>
        </pc:picChg>
        <pc:picChg chg="del mod">
          <ac:chgData name="Roswitha Ritter" userId="463a3ed9-2842-4ac3-a364-a0fa97238dfc" providerId="ADAL" clId="{4A2641E6-2B17-4448-B76B-1F25EFFF7341}" dt="2023-11-27T16:35:37.050" v="74" actId="478"/>
          <ac:picMkLst>
            <pc:docMk/>
            <pc:sldMk cId="3075384221" sldId="275"/>
            <ac:picMk id="4100" creationId="{13031966-4AF7-5C61-D1FE-3599E36B9092}"/>
          </ac:picMkLst>
        </pc:picChg>
        <pc:picChg chg="del mod">
          <ac:chgData name="Roswitha Ritter" userId="463a3ed9-2842-4ac3-a364-a0fa97238dfc" providerId="ADAL" clId="{4A2641E6-2B17-4448-B76B-1F25EFFF7341}" dt="2023-11-27T16:36:20.122" v="82" actId="478"/>
          <ac:picMkLst>
            <pc:docMk/>
            <pc:sldMk cId="3075384221" sldId="275"/>
            <ac:picMk id="4102" creationId="{580D6120-17C5-DC3E-0333-33E22889B407}"/>
          </ac:picMkLst>
        </pc:picChg>
      </pc:sldChg>
      <pc:sldChg chg="del">
        <pc:chgData name="Roswitha Ritter" userId="463a3ed9-2842-4ac3-a364-a0fa97238dfc" providerId="ADAL" clId="{4A2641E6-2B17-4448-B76B-1F25EFFF7341}" dt="2023-11-27T16:38:47.822" v="99" actId="2696"/>
        <pc:sldMkLst>
          <pc:docMk/>
          <pc:sldMk cId="4241086839" sldId="276"/>
        </pc:sldMkLst>
      </pc:sldChg>
      <pc:sldChg chg="modSp add mod">
        <pc:chgData name="Roswitha Ritter" userId="463a3ed9-2842-4ac3-a364-a0fa97238dfc" providerId="ADAL" clId="{4A2641E6-2B17-4448-B76B-1F25EFFF7341}" dt="2023-11-28T10:35:38.538" v="220" actId="20577"/>
        <pc:sldMkLst>
          <pc:docMk/>
          <pc:sldMk cId="3003834467" sldId="277"/>
        </pc:sldMkLst>
        <pc:spChg chg="mod">
          <ac:chgData name="Roswitha Ritter" userId="463a3ed9-2842-4ac3-a364-a0fa97238dfc" providerId="ADAL" clId="{4A2641E6-2B17-4448-B76B-1F25EFFF7341}" dt="2023-11-27T16:38:59.919" v="143" actId="20577"/>
          <ac:spMkLst>
            <pc:docMk/>
            <pc:sldMk cId="3003834467" sldId="277"/>
            <ac:spMk id="6" creationId="{51B58FFA-DC3B-B18D-3D2D-88B8CF154E7F}"/>
          </ac:spMkLst>
        </pc:spChg>
        <pc:spChg chg="mod">
          <ac:chgData name="Roswitha Ritter" userId="463a3ed9-2842-4ac3-a364-a0fa97238dfc" providerId="ADAL" clId="{4A2641E6-2B17-4448-B76B-1F25EFFF7341}" dt="2023-11-28T10:35:38.538" v="220" actId="20577"/>
          <ac:spMkLst>
            <pc:docMk/>
            <pc:sldMk cId="3003834467" sldId="277"/>
            <ac:spMk id="13" creationId="{94D874B9-6991-7E7E-7776-38560ADEBC01}"/>
          </ac:spMkLst>
        </pc:spChg>
      </pc:sldChg>
    </pc:docChg>
  </pc:docChgLst>
  <pc:docChgLst>
    <pc:chgData name="Tanja Gentz" userId="808a1894-3f35-4ee7-99cd-4e3be7d9e052" providerId="ADAL" clId="{4912D779-D108-4BB8-8A51-CD00BAA0E56A}"/>
    <pc:docChg chg="addSld modSld sldOrd">
      <pc:chgData name="Tanja Gentz" userId="808a1894-3f35-4ee7-99cd-4e3be7d9e052" providerId="ADAL" clId="{4912D779-D108-4BB8-8A51-CD00BAA0E56A}" dt="2023-11-28T09:26:41.645" v="2"/>
      <pc:docMkLst>
        <pc:docMk/>
      </pc:docMkLst>
      <pc:sldChg chg="add ord">
        <pc:chgData name="Tanja Gentz" userId="808a1894-3f35-4ee7-99cd-4e3be7d9e052" providerId="ADAL" clId="{4912D779-D108-4BB8-8A51-CD00BAA0E56A}" dt="2023-11-28T09:26:41.645" v="2"/>
        <pc:sldMkLst>
          <pc:docMk/>
          <pc:sldMk cId="3003778954" sldId="2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EC7C0-EAD9-D94E-A851-E563D5027FFA}" type="datetimeFigureOut">
              <a:rPr lang="de-DE" smtClean="0"/>
              <a:t>28.11.23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87469B-8DF1-EB4C-B2EA-424398138197}" type="slidenum">
              <a:rPr lang="de-DE" smtClean="0"/>
              <a:t>‹Nr.›</a:t>
            </a:fld>
            <a:endParaRPr lang="de-DE"/>
          </a:p>
        </p:txBody>
      </p:sp>
    </p:spTree>
    <p:extLst>
      <p:ext uri="{BB962C8B-B14F-4D97-AF65-F5344CB8AC3E}">
        <p14:creationId xmlns:p14="http://schemas.microsoft.com/office/powerpoint/2010/main" val="1911743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187469B-8DF1-EB4C-B2EA-424398138197}" type="slidenum">
              <a:rPr lang="de-DE" smtClean="0"/>
              <a:t>3</a:t>
            </a:fld>
            <a:endParaRPr lang="de-DE"/>
          </a:p>
        </p:txBody>
      </p:sp>
    </p:spTree>
    <p:extLst>
      <p:ext uri="{BB962C8B-B14F-4D97-AF65-F5344CB8AC3E}">
        <p14:creationId xmlns:p14="http://schemas.microsoft.com/office/powerpoint/2010/main" val="693317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187469B-8DF1-EB4C-B2EA-424398138197}" type="slidenum">
              <a:rPr lang="de-DE" smtClean="0"/>
              <a:t>6</a:t>
            </a:fld>
            <a:endParaRPr lang="de-DE"/>
          </a:p>
        </p:txBody>
      </p:sp>
    </p:spTree>
    <p:extLst>
      <p:ext uri="{BB962C8B-B14F-4D97-AF65-F5344CB8AC3E}">
        <p14:creationId xmlns:p14="http://schemas.microsoft.com/office/powerpoint/2010/main" val="359462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Bei der Einführung des Fachbegriffes und der Aussagekraft der Spektrogramme ist sowohl ein instruktiver als konstruktiver Zugang denkbar und möglich</a:t>
            </a:r>
          </a:p>
          <a:p>
            <a:r>
              <a:rPr lang="de-DE"/>
              <a:t>Mögliche Erweiterung: Aufnahme eines Erklärvideos oder App-Benutzung in anderen sprachen (Einstellung in App möglich). </a:t>
            </a:r>
          </a:p>
        </p:txBody>
      </p:sp>
      <p:sp>
        <p:nvSpPr>
          <p:cNvPr id="4" name="Foliennummernplatzhalter 3"/>
          <p:cNvSpPr>
            <a:spLocks noGrp="1"/>
          </p:cNvSpPr>
          <p:nvPr>
            <p:ph type="sldNum" sz="quarter" idx="5"/>
          </p:nvPr>
        </p:nvSpPr>
        <p:spPr/>
        <p:txBody>
          <a:bodyPr/>
          <a:lstStyle/>
          <a:p>
            <a:fld id="{A187469B-8DF1-EB4C-B2EA-424398138197}" type="slidenum">
              <a:rPr lang="de-DE" smtClean="0"/>
              <a:t>7</a:t>
            </a:fld>
            <a:endParaRPr lang="de-DE"/>
          </a:p>
        </p:txBody>
      </p:sp>
    </p:spTree>
    <p:extLst>
      <p:ext uri="{BB962C8B-B14F-4D97-AF65-F5344CB8AC3E}">
        <p14:creationId xmlns:p14="http://schemas.microsoft.com/office/powerpoint/2010/main" val="659559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187469B-8DF1-EB4C-B2EA-424398138197}" type="slidenum">
              <a:rPr lang="de-DE" smtClean="0"/>
              <a:t>8</a:t>
            </a:fld>
            <a:endParaRPr lang="de-DE"/>
          </a:p>
        </p:txBody>
      </p:sp>
    </p:spTree>
    <p:extLst>
      <p:ext uri="{BB962C8B-B14F-4D97-AF65-F5344CB8AC3E}">
        <p14:creationId xmlns:p14="http://schemas.microsoft.com/office/powerpoint/2010/main" val="975821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187469B-8DF1-EB4C-B2EA-424398138197}" type="slidenum">
              <a:rPr lang="de-DE" smtClean="0"/>
              <a:t>9</a:t>
            </a:fld>
            <a:endParaRPr lang="de-DE"/>
          </a:p>
        </p:txBody>
      </p:sp>
    </p:spTree>
    <p:extLst>
      <p:ext uri="{BB962C8B-B14F-4D97-AF65-F5344CB8AC3E}">
        <p14:creationId xmlns:p14="http://schemas.microsoft.com/office/powerpoint/2010/main" val="1883679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7F9E51-1049-4D6A-B0CD-876C75694915}"/>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833F12A7-FF8B-4E53-B946-97F2A526AA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744D71BB-0820-48F0-AC6C-2EFB572D787A}"/>
              </a:ext>
            </a:extLst>
          </p:cNvPr>
          <p:cNvSpPr>
            <a:spLocks noGrp="1"/>
          </p:cNvSpPr>
          <p:nvPr>
            <p:ph type="dt" sz="half" idx="10"/>
          </p:nvPr>
        </p:nvSpPr>
        <p:spPr/>
        <p:txBody>
          <a:bodyPr/>
          <a:lstStyle/>
          <a:p>
            <a:fld id="{9AA7D847-7D84-4110-8E12-4A873FBF494E}" type="datetimeFigureOut">
              <a:rPr lang="de-DE" smtClean="0"/>
              <a:t>28.11.23</a:t>
            </a:fld>
            <a:endParaRPr lang="de-DE"/>
          </a:p>
        </p:txBody>
      </p:sp>
      <p:sp>
        <p:nvSpPr>
          <p:cNvPr id="5" name="Fußzeilenplatzhalter 4">
            <a:extLst>
              <a:ext uri="{FF2B5EF4-FFF2-40B4-BE49-F238E27FC236}">
                <a16:creationId xmlns:a16="http://schemas.microsoft.com/office/drawing/2014/main" id="{879025F4-AEB3-49AD-9EAD-A481D50510C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0572F0A-5545-4DA1-8983-2AF5730A6EAC}"/>
              </a:ext>
            </a:extLst>
          </p:cNvPr>
          <p:cNvSpPr>
            <a:spLocks noGrp="1"/>
          </p:cNvSpPr>
          <p:nvPr>
            <p:ph type="sldNum" sz="quarter" idx="12"/>
          </p:nvPr>
        </p:nvSpPr>
        <p:spPr/>
        <p:txBody>
          <a:bodyPr/>
          <a:lstStyle/>
          <a:p>
            <a:fld id="{0F2D7960-7800-4C09-B54A-4118200B035A}" type="slidenum">
              <a:rPr lang="de-DE" smtClean="0"/>
              <a:t>‹Nr.›</a:t>
            </a:fld>
            <a:endParaRPr lang="de-DE"/>
          </a:p>
        </p:txBody>
      </p:sp>
    </p:spTree>
    <p:extLst>
      <p:ext uri="{BB962C8B-B14F-4D97-AF65-F5344CB8AC3E}">
        <p14:creationId xmlns:p14="http://schemas.microsoft.com/office/powerpoint/2010/main" val="3702777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0D5FC8-AB09-4662-AF80-22C59F0A34A9}"/>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3480CE48-F701-4719-8575-F81BB2427D36}"/>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130A203-5974-4920-9A4A-3FD8C8B287CB}"/>
              </a:ext>
            </a:extLst>
          </p:cNvPr>
          <p:cNvSpPr>
            <a:spLocks noGrp="1"/>
          </p:cNvSpPr>
          <p:nvPr>
            <p:ph type="dt" sz="half" idx="10"/>
          </p:nvPr>
        </p:nvSpPr>
        <p:spPr/>
        <p:txBody>
          <a:bodyPr/>
          <a:lstStyle/>
          <a:p>
            <a:fld id="{9AA7D847-7D84-4110-8E12-4A873FBF494E}" type="datetimeFigureOut">
              <a:rPr lang="de-DE" smtClean="0"/>
              <a:t>28.11.23</a:t>
            </a:fld>
            <a:endParaRPr lang="de-DE"/>
          </a:p>
        </p:txBody>
      </p:sp>
      <p:sp>
        <p:nvSpPr>
          <p:cNvPr id="5" name="Fußzeilenplatzhalter 4">
            <a:extLst>
              <a:ext uri="{FF2B5EF4-FFF2-40B4-BE49-F238E27FC236}">
                <a16:creationId xmlns:a16="http://schemas.microsoft.com/office/drawing/2014/main" id="{A6B42843-CA77-4430-9F90-62AA9269E3A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CFED5A6-80A3-4B6E-80BB-7CEC36708B8E}"/>
              </a:ext>
            </a:extLst>
          </p:cNvPr>
          <p:cNvSpPr>
            <a:spLocks noGrp="1"/>
          </p:cNvSpPr>
          <p:nvPr>
            <p:ph type="sldNum" sz="quarter" idx="12"/>
          </p:nvPr>
        </p:nvSpPr>
        <p:spPr/>
        <p:txBody>
          <a:bodyPr/>
          <a:lstStyle/>
          <a:p>
            <a:fld id="{0F2D7960-7800-4C09-B54A-4118200B035A}" type="slidenum">
              <a:rPr lang="de-DE" smtClean="0"/>
              <a:t>‹Nr.›</a:t>
            </a:fld>
            <a:endParaRPr lang="de-DE"/>
          </a:p>
        </p:txBody>
      </p:sp>
    </p:spTree>
    <p:extLst>
      <p:ext uri="{BB962C8B-B14F-4D97-AF65-F5344CB8AC3E}">
        <p14:creationId xmlns:p14="http://schemas.microsoft.com/office/powerpoint/2010/main" val="2828910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8C9EE67-FCB3-497F-891E-F097A7635A8E}"/>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05D2F054-1A92-47C4-9EC2-D3659327A4B6}"/>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8DD66F0-0D23-4AC7-98EE-A453F7929747}"/>
              </a:ext>
            </a:extLst>
          </p:cNvPr>
          <p:cNvSpPr>
            <a:spLocks noGrp="1"/>
          </p:cNvSpPr>
          <p:nvPr>
            <p:ph type="dt" sz="half" idx="10"/>
          </p:nvPr>
        </p:nvSpPr>
        <p:spPr/>
        <p:txBody>
          <a:bodyPr/>
          <a:lstStyle/>
          <a:p>
            <a:fld id="{9AA7D847-7D84-4110-8E12-4A873FBF494E}" type="datetimeFigureOut">
              <a:rPr lang="de-DE" smtClean="0"/>
              <a:t>28.11.23</a:t>
            </a:fld>
            <a:endParaRPr lang="de-DE"/>
          </a:p>
        </p:txBody>
      </p:sp>
      <p:sp>
        <p:nvSpPr>
          <p:cNvPr id="5" name="Fußzeilenplatzhalter 4">
            <a:extLst>
              <a:ext uri="{FF2B5EF4-FFF2-40B4-BE49-F238E27FC236}">
                <a16:creationId xmlns:a16="http://schemas.microsoft.com/office/drawing/2014/main" id="{F8AD9751-3BF4-4DD5-8377-B36A4AF1DDD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4EF99B4-D438-48D6-B656-54F463297867}"/>
              </a:ext>
            </a:extLst>
          </p:cNvPr>
          <p:cNvSpPr>
            <a:spLocks noGrp="1"/>
          </p:cNvSpPr>
          <p:nvPr>
            <p:ph type="sldNum" sz="quarter" idx="12"/>
          </p:nvPr>
        </p:nvSpPr>
        <p:spPr/>
        <p:txBody>
          <a:bodyPr/>
          <a:lstStyle/>
          <a:p>
            <a:fld id="{0F2D7960-7800-4C09-B54A-4118200B035A}" type="slidenum">
              <a:rPr lang="de-DE" smtClean="0"/>
              <a:t>‹Nr.›</a:t>
            </a:fld>
            <a:endParaRPr lang="de-DE"/>
          </a:p>
        </p:txBody>
      </p:sp>
    </p:spTree>
    <p:extLst>
      <p:ext uri="{BB962C8B-B14F-4D97-AF65-F5344CB8AC3E}">
        <p14:creationId xmlns:p14="http://schemas.microsoft.com/office/powerpoint/2010/main" val="2384060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44A55F-E6A1-4208-B677-59F3C6B522D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820A30E-1636-4950-AE4D-E2873F7EE8E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D3DFD20-251F-42B0-B4F1-2B3952AAE084}"/>
              </a:ext>
            </a:extLst>
          </p:cNvPr>
          <p:cNvSpPr>
            <a:spLocks noGrp="1"/>
          </p:cNvSpPr>
          <p:nvPr>
            <p:ph type="dt" sz="half" idx="10"/>
          </p:nvPr>
        </p:nvSpPr>
        <p:spPr/>
        <p:txBody>
          <a:bodyPr/>
          <a:lstStyle/>
          <a:p>
            <a:fld id="{9AA7D847-7D84-4110-8E12-4A873FBF494E}" type="datetimeFigureOut">
              <a:rPr lang="de-DE" smtClean="0"/>
              <a:t>28.11.23</a:t>
            </a:fld>
            <a:endParaRPr lang="de-DE"/>
          </a:p>
        </p:txBody>
      </p:sp>
      <p:sp>
        <p:nvSpPr>
          <p:cNvPr id="5" name="Fußzeilenplatzhalter 4">
            <a:extLst>
              <a:ext uri="{FF2B5EF4-FFF2-40B4-BE49-F238E27FC236}">
                <a16:creationId xmlns:a16="http://schemas.microsoft.com/office/drawing/2014/main" id="{1E070FDC-C020-4F8B-9AA6-61A9A559439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93D8D7A-6EC2-4037-842D-457BFCB6BE29}"/>
              </a:ext>
            </a:extLst>
          </p:cNvPr>
          <p:cNvSpPr>
            <a:spLocks noGrp="1"/>
          </p:cNvSpPr>
          <p:nvPr>
            <p:ph type="sldNum" sz="quarter" idx="12"/>
          </p:nvPr>
        </p:nvSpPr>
        <p:spPr/>
        <p:txBody>
          <a:bodyPr/>
          <a:lstStyle/>
          <a:p>
            <a:fld id="{0F2D7960-7800-4C09-B54A-4118200B035A}" type="slidenum">
              <a:rPr lang="de-DE" smtClean="0"/>
              <a:t>‹Nr.›</a:t>
            </a:fld>
            <a:endParaRPr lang="de-DE"/>
          </a:p>
        </p:txBody>
      </p:sp>
    </p:spTree>
    <p:extLst>
      <p:ext uri="{BB962C8B-B14F-4D97-AF65-F5344CB8AC3E}">
        <p14:creationId xmlns:p14="http://schemas.microsoft.com/office/powerpoint/2010/main" val="1741123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EEA4D1-C44E-405F-A731-3ADBE4EBD850}"/>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6A733C02-C3C5-4D3F-AF16-1058156325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7BEC96DF-B487-4468-99CD-83BBE290620C}"/>
              </a:ext>
            </a:extLst>
          </p:cNvPr>
          <p:cNvSpPr>
            <a:spLocks noGrp="1"/>
          </p:cNvSpPr>
          <p:nvPr>
            <p:ph type="dt" sz="half" idx="10"/>
          </p:nvPr>
        </p:nvSpPr>
        <p:spPr/>
        <p:txBody>
          <a:bodyPr/>
          <a:lstStyle/>
          <a:p>
            <a:fld id="{9AA7D847-7D84-4110-8E12-4A873FBF494E}" type="datetimeFigureOut">
              <a:rPr lang="de-DE" smtClean="0"/>
              <a:t>28.11.23</a:t>
            </a:fld>
            <a:endParaRPr lang="de-DE"/>
          </a:p>
        </p:txBody>
      </p:sp>
      <p:sp>
        <p:nvSpPr>
          <p:cNvPr id="5" name="Fußzeilenplatzhalter 4">
            <a:extLst>
              <a:ext uri="{FF2B5EF4-FFF2-40B4-BE49-F238E27FC236}">
                <a16:creationId xmlns:a16="http://schemas.microsoft.com/office/drawing/2014/main" id="{1E75DFE8-76C2-474E-8104-25B56E8ABE7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587508D-4467-4993-AA38-9E66C5540B76}"/>
              </a:ext>
            </a:extLst>
          </p:cNvPr>
          <p:cNvSpPr>
            <a:spLocks noGrp="1"/>
          </p:cNvSpPr>
          <p:nvPr>
            <p:ph type="sldNum" sz="quarter" idx="12"/>
          </p:nvPr>
        </p:nvSpPr>
        <p:spPr/>
        <p:txBody>
          <a:bodyPr/>
          <a:lstStyle/>
          <a:p>
            <a:fld id="{0F2D7960-7800-4C09-B54A-4118200B035A}" type="slidenum">
              <a:rPr lang="de-DE" smtClean="0"/>
              <a:t>‹Nr.›</a:t>
            </a:fld>
            <a:endParaRPr lang="de-DE"/>
          </a:p>
        </p:txBody>
      </p:sp>
    </p:spTree>
    <p:extLst>
      <p:ext uri="{BB962C8B-B14F-4D97-AF65-F5344CB8AC3E}">
        <p14:creationId xmlns:p14="http://schemas.microsoft.com/office/powerpoint/2010/main" val="1738436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E4FF95-4093-4B04-8C0C-97459EE5BA3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961A1FA-97AF-43F9-999F-6D2D3D2DF03E}"/>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A0066912-D993-46BA-B3AC-E1744210B5EE}"/>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465E096D-2AEC-42EF-8879-D521C33C61E5}"/>
              </a:ext>
            </a:extLst>
          </p:cNvPr>
          <p:cNvSpPr>
            <a:spLocks noGrp="1"/>
          </p:cNvSpPr>
          <p:nvPr>
            <p:ph type="dt" sz="half" idx="10"/>
          </p:nvPr>
        </p:nvSpPr>
        <p:spPr/>
        <p:txBody>
          <a:bodyPr/>
          <a:lstStyle/>
          <a:p>
            <a:fld id="{9AA7D847-7D84-4110-8E12-4A873FBF494E}" type="datetimeFigureOut">
              <a:rPr lang="de-DE" smtClean="0"/>
              <a:t>28.11.23</a:t>
            </a:fld>
            <a:endParaRPr lang="de-DE"/>
          </a:p>
        </p:txBody>
      </p:sp>
      <p:sp>
        <p:nvSpPr>
          <p:cNvPr id="6" name="Fußzeilenplatzhalter 5">
            <a:extLst>
              <a:ext uri="{FF2B5EF4-FFF2-40B4-BE49-F238E27FC236}">
                <a16:creationId xmlns:a16="http://schemas.microsoft.com/office/drawing/2014/main" id="{3E8C3BB5-9677-4D90-A5EF-184FB1AF73F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B84D462-E45A-4266-AB3B-D8AD176A615F}"/>
              </a:ext>
            </a:extLst>
          </p:cNvPr>
          <p:cNvSpPr>
            <a:spLocks noGrp="1"/>
          </p:cNvSpPr>
          <p:nvPr>
            <p:ph type="sldNum" sz="quarter" idx="12"/>
          </p:nvPr>
        </p:nvSpPr>
        <p:spPr/>
        <p:txBody>
          <a:bodyPr/>
          <a:lstStyle/>
          <a:p>
            <a:fld id="{0F2D7960-7800-4C09-B54A-4118200B035A}" type="slidenum">
              <a:rPr lang="de-DE" smtClean="0"/>
              <a:t>‹Nr.›</a:t>
            </a:fld>
            <a:endParaRPr lang="de-DE"/>
          </a:p>
        </p:txBody>
      </p:sp>
    </p:spTree>
    <p:extLst>
      <p:ext uri="{BB962C8B-B14F-4D97-AF65-F5344CB8AC3E}">
        <p14:creationId xmlns:p14="http://schemas.microsoft.com/office/powerpoint/2010/main" val="1338656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E046E8-C8FC-40E0-BC90-BF2869463700}"/>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1203E5D-2FD0-4D4D-9E63-AD3960CAEA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72B28BE9-9FAF-47FE-9ABE-8E46478349AA}"/>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41C8CC7E-5DB9-4180-BC42-C55DE37D91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B0CC118-F043-4004-B542-F04B70B15BCA}"/>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BEE98C76-EDBB-4A67-A0CC-87D1A2010FB0}"/>
              </a:ext>
            </a:extLst>
          </p:cNvPr>
          <p:cNvSpPr>
            <a:spLocks noGrp="1"/>
          </p:cNvSpPr>
          <p:nvPr>
            <p:ph type="dt" sz="half" idx="10"/>
          </p:nvPr>
        </p:nvSpPr>
        <p:spPr/>
        <p:txBody>
          <a:bodyPr/>
          <a:lstStyle/>
          <a:p>
            <a:fld id="{9AA7D847-7D84-4110-8E12-4A873FBF494E}" type="datetimeFigureOut">
              <a:rPr lang="de-DE" smtClean="0"/>
              <a:t>28.11.23</a:t>
            </a:fld>
            <a:endParaRPr lang="de-DE"/>
          </a:p>
        </p:txBody>
      </p:sp>
      <p:sp>
        <p:nvSpPr>
          <p:cNvPr id="8" name="Fußzeilenplatzhalter 7">
            <a:extLst>
              <a:ext uri="{FF2B5EF4-FFF2-40B4-BE49-F238E27FC236}">
                <a16:creationId xmlns:a16="http://schemas.microsoft.com/office/drawing/2014/main" id="{A2793B47-67D9-4CF9-AA2F-1083770A55D4}"/>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AE2882D0-D8FB-4443-A576-3BC6BA89CF68}"/>
              </a:ext>
            </a:extLst>
          </p:cNvPr>
          <p:cNvSpPr>
            <a:spLocks noGrp="1"/>
          </p:cNvSpPr>
          <p:nvPr>
            <p:ph type="sldNum" sz="quarter" idx="12"/>
          </p:nvPr>
        </p:nvSpPr>
        <p:spPr/>
        <p:txBody>
          <a:bodyPr/>
          <a:lstStyle/>
          <a:p>
            <a:fld id="{0F2D7960-7800-4C09-B54A-4118200B035A}" type="slidenum">
              <a:rPr lang="de-DE" smtClean="0"/>
              <a:t>‹Nr.›</a:t>
            </a:fld>
            <a:endParaRPr lang="de-DE"/>
          </a:p>
        </p:txBody>
      </p:sp>
    </p:spTree>
    <p:extLst>
      <p:ext uri="{BB962C8B-B14F-4D97-AF65-F5344CB8AC3E}">
        <p14:creationId xmlns:p14="http://schemas.microsoft.com/office/powerpoint/2010/main" val="2849248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918E5B-8F19-49D7-8C21-4377334A800D}"/>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A03877E5-5CAF-4F78-B59E-E8DC0B9E049D}"/>
              </a:ext>
            </a:extLst>
          </p:cNvPr>
          <p:cNvSpPr>
            <a:spLocks noGrp="1"/>
          </p:cNvSpPr>
          <p:nvPr>
            <p:ph type="dt" sz="half" idx="10"/>
          </p:nvPr>
        </p:nvSpPr>
        <p:spPr/>
        <p:txBody>
          <a:bodyPr/>
          <a:lstStyle/>
          <a:p>
            <a:fld id="{9AA7D847-7D84-4110-8E12-4A873FBF494E}" type="datetimeFigureOut">
              <a:rPr lang="de-DE" smtClean="0"/>
              <a:t>28.11.23</a:t>
            </a:fld>
            <a:endParaRPr lang="de-DE"/>
          </a:p>
        </p:txBody>
      </p:sp>
      <p:sp>
        <p:nvSpPr>
          <p:cNvPr id="4" name="Fußzeilenplatzhalter 3">
            <a:extLst>
              <a:ext uri="{FF2B5EF4-FFF2-40B4-BE49-F238E27FC236}">
                <a16:creationId xmlns:a16="http://schemas.microsoft.com/office/drawing/2014/main" id="{9B0AB673-77AD-46BC-B525-22278074F288}"/>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8CEAFFD1-83D3-4E53-8F25-2B6A57057E46}"/>
              </a:ext>
            </a:extLst>
          </p:cNvPr>
          <p:cNvSpPr>
            <a:spLocks noGrp="1"/>
          </p:cNvSpPr>
          <p:nvPr>
            <p:ph type="sldNum" sz="quarter" idx="12"/>
          </p:nvPr>
        </p:nvSpPr>
        <p:spPr/>
        <p:txBody>
          <a:bodyPr/>
          <a:lstStyle/>
          <a:p>
            <a:fld id="{0F2D7960-7800-4C09-B54A-4118200B035A}" type="slidenum">
              <a:rPr lang="de-DE" smtClean="0"/>
              <a:t>‹Nr.›</a:t>
            </a:fld>
            <a:endParaRPr lang="de-DE"/>
          </a:p>
        </p:txBody>
      </p:sp>
    </p:spTree>
    <p:extLst>
      <p:ext uri="{BB962C8B-B14F-4D97-AF65-F5344CB8AC3E}">
        <p14:creationId xmlns:p14="http://schemas.microsoft.com/office/powerpoint/2010/main" val="91479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CC619D8-22EB-49BE-A5CA-1FC15A75F1A2}"/>
              </a:ext>
            </a:extLst>
          </p:cNvPr>
          <p:cNvSpPr>
            <a:spLocks noGrp="1"/>
          </p:cNvSpPr>
          <p:nvPr>
            <p:ph type="dt" sz="half" idx="10"/>
          </p:nvPr>
        </p:nvSpPr>
        <p:spPr/>
        <p:txBody>
          <a:bodyPr/>
          <a:lstStyle/>
          <a:p>
            <a:fld id="{9AA7D847-7D84-4110-8E12-4A873FBF494E}" type="datetimeFigureOut">
              <a:rPr lang="de-DE" smtClean="0"/>
              <a:t>28.11.23</a:t>
            </a:fld>
            <a:endParaRPr lang="de-DE"/>
          </a:p>
        </p:txBody>
      </p:sp>
      <p:sp>
        <p:nvSpPr>
          <p:cNvPr id="3" name="Fußzeilenplatzhalter 2">
            <a:extLst>
              <a:ext uri="{FF2B5EF4-FFF2-40B4-BE49-F238E27FC236}">
                <a16:creationId xmlns:a16="http://schemas.microsoft.com/office/drawing/2014/main" id="{FB67B391-83BB-4FF3-B355-A6728C64BF3B}"/>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AA11E803-D3FF-4102-BA75-0EB9A9CAA0F8}"/>
              </a:ext>
            </a:extLst>
          </p:cNvPr>
          <p:cNvSpPr>
            <a:spLocks noGrp="1"/>
          </p:cNvSpPr>
          <p:nvPr>
            <p:ph type="sldNum" sz="quarter" idx="12"/>
          </p:nvPr>
        </p:nvSpPr>
        <p:spPr/>
        <p:txBody>
          <a:bodyPr/>
          <a:lstStyle/>
          <a:p>
            <a:fld id="{0F2D7960-7800-4C09-B54A-4118200B035A}" type="slidenum">
              <a:rPr lang="de-DE" smtClean="0"/>
              <a:t>‹Nr.›</a:t>
            </a:fld>
            <a:endParaRPr lang="de-DE"/>
          </a:p>
        </p:txBody>
      </p:sp>
    </p:spTree>
    <p:extLst>
      <p:ext uri="{BB962C8B-B14F-4D97-AF65-F5344CB8AC3E}">
        <p14:creationId xmlns:p14="http://schemas.microsoft.com/office/powerpoint/2010/main" val="3359744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6517DE-C57B-4268-B736-BA899EAF891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78589CD1-9F83-4444-A545-1DD203C175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E2192C0C-556B-4C03-B63F-3A58DA2236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B010E85-5340-4710-BDC5-ADD2095763EF}"/>
              </a:ext>
            </a:extLst>
          </p:cNvPr>
          <p:cNvSpPr>
            <a:spLocks noGrp="1"/>
          </p:cNvSpPr>
          <p:nvPr>
            <p:ph type="dt" sz="half" idx="10"/>
          </p:nvPr>
        </p:nvSpPr>
        <p:spPr/>
        <p:txBody>
          <a:bodyPr/>
          <a:lstStyle/>
          <a:p>
            <a:fld id="{9AA7D847-7D84-4110-8E12-4A873FBF494E}" type="datetimeFigureOut">
              <a:rPr lang="de-DE" smtClean="0"/>
              <a:t>28.11.23</a:t>
            </a:fld>
            <a:endParaRPr lang="de-DE"/>
          </a:p>
        </p:txBody>
      </p:sp>
      <p:sp>
        <p:nvSpPr>
          <p:cNvPr id="6" name="Fußzeilenplatzhalter 5">
            <a:extLst>
              <a:ext uri="{FF2B5EF4-FFF2-40B4-BE49-F238E27FC236}">
                <a16:creationId xmlns:a16="http://schemas.microsoft.com/office/drawing/2014/main" id="{7DD45A7F-9DAB-4090-87F3-62C1F0B68DD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08CF7C0-230E-4D58-8BB2-A5D030C5A9CF}"/>
              </a:ext>
            </a:extLst>
          </p:cNvPr>
          <p:cNvSpPr>
            <a:spLocks noGrp="1"/>
          </p:cNvSpPr>
          <p:nvPr>
            <p:ph type="sldNum" sz="quarter" idx="12"/>
          </p:nvPr>
        </p:nvSpPr>
        <p:spPr/>
        <p:txBody>
          <a:bodyPr/>
          <a:lstStyle/>
          <a:p>
            <a:fld id="{0F2D7960-7800-4C09-B54A-4118200B035A}" type="slidenum">
              <a:rPr lang="de-DE" smtClean="0"/>
              <a:t>‹Nr.›</a:t>
            </a:fld>
            <a:endParaRPr lang="de-DE"/>
          </a:p>
        </p:txBody>
      </p:sp>
    </p:spTree>
    <p:extLst>
      <p:ext uri="{BB962C8B-B14F-4D97-AF65-F5344CB8AC3E}">
        <p14:creationId xmlns:p14="http://schemas.microsoft.com/office/powerpoint/2010/main" val="3330852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D52D1D-C16D-4ED3-8A15-FAAC95B66B9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3A50CDA1-D64B-4844-A123-75EFCD4B6C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AFE8E6A7-855C-498D-8C0D-B487A079A1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E916EC0-6067-4EAA-B25A-0571333B3363}"/>
              </a:ext>
            </a:extLst>
          </p:cNvPr>
          <p:cNvSpPr>
            <a:spLocks noGrp="1"/>
          </p:cNvSpPr>
          <p:nvPr>
            <p:ph type="dt" sz="half" idx="10"/>
          </p:nvPr>
        </p:nvSpPr>
        <p:spPr/>
        <p:txBody>
          <a:bodyPr/>
          <a:lstStyle/>
          <a:p>
            <a:fld id="{9AA7D847-7D84-4110-8E12-4A873FBF494E}" type="datetimeFigureOut">
              <a:rPr lang="de-DE" smtClean="0"/>
              <a:t>28.11.23</a:t>
            </a:fld>
            <a:endParaRPr lang="de-DE"/>
          </a:p>
        </p:txBody>
      </p:sp>
      <p:sp>
        <p:nvSpPr>
          <p:cNvPr id="6" name="Fußzeilenplatzhalter 5">
            <a:extLst>
              <a:ext uri="{FF2B5EF4-FFF2-40B4-BE49-F238E27FC236}">
                <a16:creationId xmlns:a16="http://schemas.microsoft.com/office/drawing/2014/main" id="{9FE2C4CD-A117-4136-8396-38ADA06F528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5D36BDE-CB80-4999-8F95-B84AC62D839D}"/>
              </a:ext>
            </a:extLst>
          </p:cNvPr>
          <p:cNvSpPr>
            <a:spLocks noGrp="1"/>
          </p:cNvSpPr>
          <p:nvPr>
            <p:ph type="sldNum" sz="quarter" idx="12"/>
          </p:nvPr>
        </p:nvSpPr>
        <p:spPr/>
        <p:txBody>
          <a:bodyPr/>
          <a:lstStyle/>
          <a:p>
            <a:fld id="{0F2D7960-7800-4C09-B54A-4118200B035A}" type="slidenum">
              <a:rPr lang="de-DE" smtClean="0"/>
              <a:t>‹Nr.›</a:t>
            </a:fld>
            <a:endParaRPr lang="de-DE"/>
          </a:p>
        </p:txBody>
      </p:sp>
    </p:spTree>
    <p:extLst>
      <p:ext uri="{BB962C8B-B14F-4D97-AF65-F5344CB8AC3E}">
        <p14:creationId xmlns:p14="http://schemas.microsoft.com/office/powerpoint/2010/main" val="572682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1124911-66EC-4DB9-A95F-5620063E24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05DEEE72-A6B1-4848-AAD8-B51B5F6E78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9029A53-7F47-4A10-B51E-74C3BA7A0B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A7D847-7D84-4110-8E12-4A873FBF494E}" type="datetimeFigureOut">
              <a:rPr lang="de-DE" smtClean="0"/>
              <a:t>28.11.23</a:t>
            </a:fld>
            <a:endParaRPr lang="de-DE"/>
          </a:p>
        </p:txBody>
      </p:sp>
      <p:sp>
        <p:nvSpPr>
          <p:cNvPr id="5" name="Fußzeilenplatzhalter 4">
            <a:extLst>
              <a:ext uri="{FF2B5EF4-FFF2-40B4-BE49-F238E27FC236}">
                <a16:creationId xmlns:a16="http://schemas.microsoft.com/office/drawing/2014/main" id="{1DA6AE08-5AD1-4C50-9144-19B24FAFD4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7F5D98CC-C8E5-4D15-B5FA-04683ECD24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2D7960-7800-4C09-B54A-4118200B035A}" type="slidenum">
              <a:rPr lang="de-DE" smtClean="0"/>
              <a:t>‹Nr.›</a:t>
            </a:fld>
            <a:endParaRPr lang="de-DE"/>
          </a:p>
        </p:txBody>
      </p:sp>
    </p:spTree>
    <p:extLst>
      <p:ext uri="{BB962C8B-B14F-4D97-AF65-F5344CB8AC3E}">
        <p14:creationId xmlns:p14="http://schemas.microsoft.com/office/powerpoint/2010/main" val="3127111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s://creativecommons.org/licenses/by-sa/4.0/legalcode.de"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play.google.com/store/apps/details?id=de.tu_chemnitz.mi.kahst.birdnet&amp;hl=de&amp;gl=US"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play.google.com/store/apps/details?id=de.tu_chemnitz.mi.kahst.birdnet&amp;hl=de&amp;gl=U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196A8836-FE86-7868-5BD4-A224B08D8EBE}"/>
              </a:ext>
            </a:extLst>
          </p:cNvPr>
          <p:cNvSpPr/>
          <p:nvPr/>
        </p:nvSpPr>
        <p:spPr>
          <a:xfrm>
            <a:off x="0" y="0"/>
            <a:ext cx="7907867" cy="1517650"/>
          </a:xfrm>
          <a:prstGeom prst="rect">
            <a:avLst/>
          </a:prstGeom>
          <a:solidFill>
            <a:srgbClr val="339933"/>
          </a:solidFill>
          <a:ln w="57150">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3600" b="0" i="0" u="none" strike="noStrike" kern="1200" cap="none" spc="0" normalizeH="0" baseline="0" noProof="0" dirty="0">
                <a:ln>
                  <a:noFill/>
                </a:ln>
                <a:solidFill>
                  <a:prstClr val="white"/>
                </a:solidFill>
                <a:effectLst/>
                <a:uLnTx/>
                <a:uFillTx/>
                <a:latin typeface="Heebo Light" panose="00000400000000000000" pitchFamily="2" charset="-79"/>
                <a:ea typeface="Calibri" panose="020F0502020204030204" pitchFamily="34" charset="0"/>
                <a:cs typeface="Heebo Light" panose="00000400000000000000" pitchFamily="2" charset="-79"/>
              </a:rPr>
              <a:t>Brauchen Goldammer Gesangsunterricht?</a:t>
            </a:r>
            <a:endParaRPr kumimoji="0" lang="de-DE" sz="3600" b="0" i="0" u="none" strike="noStrike" kern="1200" cap="none" spc="0" normalizeH="0" baseline="0" noProof="0" dirty="0">
              <a:ln>
                <a:noFill/>
              </a:ln>
              <a:solidFill>
                <a:prstClr val="white"/>
              </a:solidFill>
              <a:effectLst/>
              <a:uLnTx/>
              <a:uFillTx/>
              <a:latin typeface="Heebo Light" panose="00000400000000000000" pitchFamily="2" charset="-79"/>
              <a:ea typeface="+mn-ea"/>
              <a:cs typeface="Heebo Light" panose="00000400000000000000" pitchFamily="2" charset="-79"/>
            </a:endParaRPr>
          </a:p>
        </p:txBody>
      </p:sp>
      <p:pic>
        <p:nvPicPr>
          <p:cNvPr id="7" name="Grafik 6" descr="Ein Bild, das Logo, Schrift, Grafiken, Symbol enthält.&#10;&#10;Automatisch generierte Beschreibung">
            <a:extLst>
              <a:ext uri="{FF2B5EF4-FFF2-40B4-BE49-F238E27FC236}">
                <a16:creationId xmlns:a16="http://schemas.microsoft.com/office/drawing/2014/main" id="{76BCC29A-A477-5801-F4A1-100F9D991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0860" y="38433"/>
            <a:ext cx="3197722" cy="2526061"/>
          </a:xfrm>
          <a:prstGeom prst="rect">
            <a:avLst/>
          </a:prstGeom>
        </p:spPr>
      </p:pic>
      <p:sp>
        <p:nvSpPr>
          <p:cNvPr id="11" name="Rechteck 10">
            <a:extLst>
              <a:ext uri="{FF2B5EF4-FFF2-40B4-BE49-F238E27FC236}">
                <a16:creationId xmlns:a16="http://schemas.microsoft.com/office/drawing/2014/main" id="{FF7896D5-1631-10C4-6D5E-1F341F279BC6}"/>
              </a:ext>
            </a:extLst>
          </p:cNvPr>
          <p:cNvSpPr/>
          <p:nvPr/>
        </p:nvSpPr>
        <p:spPr>
          <a:xfrm>
            <a:off x="0" y="1517650"/>
            <a:ext cx="7907867" cy="12181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2000" b="0" i="0" u="none" strike="noStrike" kern="1200" cap="none" spc="0" normalizeH="0" baseline="0" noProof="0" dirty="0">
                <a:ln>
                  <a:noFill/>
                </a:ln>
                <a:solidFill>
                  <a:prstClr val="black"/>
                </a:solidFill>
                <a:effectLst/>
                <a:uLnTx/>
                <a:uFillTx/>
                <a:latin typeface="Heebo Light" panose="00000400000000000000" pitchFamily="2" charset="-79"/>
                <a:ea typeface="+mn-ea"/>
                <a:cs typeface="Heebo Light" panose="00000400000000000000" pitchFamily="2" charset="-79"/>
              </a:rPr>
              <a:t>Spektrogramme lesen und interpretieren</a:t>
            </a:r>
            <a:endParaRPr kumimoji="0" lang="de-DE" sz="2000" b="0" i="0" u="none" strike="noStrike" kern="1200" cap="none" spc="0" normalizeH="0" baseline="0" noProof="0" dirty="0">
              <a:ln>
                <a:noFill/>
              </a:ln>
              <a:solidFill>
                <a:prstClr val="black"/>
              </a:solidFill>
              <a:effectLst/>
              <a:uLnTx/>
              <a:uFillTx/>
              <a:latin typeface="Heebo Light" panose="00000400000000000000" pitchFamily="2" charset="-79"/>
              <a:ea typeface="+mn-ea"/>
              <a:cs typeface="Heebo Light" panose="00000400000000000000" pitchFamily="2" charset="-79"/>
            </a:endParaRPr>
          </a:p>
        </p:txBody>
      </p:sp>
      <p:sp>
        <p:nvSpPr>
          <p:cNvPr id="12" name="Rechteck 11">
            <a:extLst>
              <a:ext uri="{FF2B5EF4-FFF2-40B4-BE49-F238E27FC236}">
                <a16:creationId xmlns:a16="http://schemas.microsoft.com/office/drawing/2014/main" id="{EB8ACEA1-7C5C-5B16-904F-50921DBFAE65}"/>
              </a:ext>
            </a:extLst>
          </p:cNvPr>
          <p:cNvSpPr/>
          <p:nvPr/>
        </p:nvSpPr>
        <p:spPr>
          <a:xfrm>
            <a:off x="0" y="2735791"/>
            <a:ext cx="7907867" cy="13864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Heebo Light" panose="00000400000000000000" pitchFamily="2" charset="-79"/>
                <a:ea typeface="+mn-ea"/>
                <a:cs typeface="Heebo Light" panose="00000400000000000000" pitchFamily="2" charset="-79"/>
              </a:rPr>
              <a:t>© Schneider, Claudia; Steiner, Marianne; </a:t>
            </a:r>
            <a:r>
              <a:rPr kumimoji="0" lang="de-DE" sz="1600" b="0" i="0" u="none" strike="noStrike" kern="1200" cap="none" spc="0" normalizeH="0" baseline="0" noProof="0" dirty="0" err="1">
                <a:ln>
                  <a:noFill/>
                </a:ln>
                <a:solidFill>
                  <a:prstClr val="black"/>
                </a:solidFill>
                <a:effectLst/>
                <a:uLnTx/>
                <a:uFillTx/>
                <a:latin typeface="Heebo Light" panose="00000400000000000000" pitchFamily="2" charset="-79"/>
                <a:ea typeface="+mn-ea"/>
                <a:cs typeface="Heebo Light" panose="00000400000000000000" pitchFamily="2" charset="-79"/>
              </a:rPr>
              <a:t>Kapelari</a:t>
            </a:r>
            <a:r>
              <a:rPr kumimoji="0" lang="de-DE" sz="1600" b="0" i="0" u="none" strike="noStrike" kern="1200" cap="none" spc="0" normalizeH="0" baseline="0" noProof="0" dirty="0">
                <a:ln>
                  <a:noFill/>
                </a:ln>
                <a:solidFill>
                  <a:prstClr val="black"/>
                </a:solidFill>
                <a:effectLst/>
                <a:uLnTx/>
                <a:uFillTx/>
                <a:latin typeface="Heebo Light" panose="00000400000000000000" pitchFamily="2" charset="-79"/>
                <a:ea typeface="+mn-ea"/>
                <a:cs typeface="Heebo Light" panose="00000400000000000000" pitchFamily="2" charset="-79"/>
              </a:rPr>
              <a:t>, Suzanne; Peschel, Corinna; </a:t>
            </a:r>
            <a:r>
              <a:rPr kumimoji="0" lang="de-DE" sz="1600" b="0" i="0" u="none" strike="noStrike" kern="1200" cap="none" spc="0" normalizeH="0" baseline="0" noProof="0" dirty="0" err="1">
                <a:ln>
                  <a:noFill/>
                </a:ln>
                <a:solidFill>
                  <a:prstClr val="black"/>
                </a:solidFill>
                <a:effectLst/>
                <a:uLnTx/>
                <a:uFillTx/>
                <a:latin typeface="Heebo Light" panose="00000400000000000000" pitchFamily="2" charset="-79"/>
                <a:ea typeface="+mn-ea"/>
                <a:cs typeface="Heebo Light" panose="00000400000000000000" pitchFamily="2" charset="-79"/>
              </a:rPr>
              <a:t>Pliska</a:t>
            </a:r>
            <a:r>
              <a:rPr kumimoji="0" lang="de-DE" sz="1600" b="0" i="0" u="none" strike="noStrike" kern="1200" cap="none" spc="0" normalizeH="0" baseline="0" noProof="0" dirty="0">
                <a:ln>
                  <a:noFill/>
                </a:ln>
                <a:solidFill>
                  <a:prstClr val="black"/>
                </a:solidFill>
                <a:effectLst/>
                <a:uLnTx/>
                <a:uFillTx/>
                <a:latin typeface="Heebo Light" panose="00000400000000000000" pitchFamily="2" charset="-79"/>
                <a:ea typeface="+mn-ea"/>
                <a:cs typeface="Heebo Light" panose="00000400000000000000" pitchFamily="2" charset="-79"/>
              </a:rPr>
              <a:t>-Halilovic, Enisa; Ritter, Roswitha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Heebo Light" panose="00000400000000000000" pitchFamily="2" charset="-79"/>
                <a:ea typeface="+mn-ea"/>
                <a:cs typeface="Heebo Light" panose="00000400000000000000" pitchFamily="2" charset="-79"/>
              </a:rPr>
              <a:t>Inspiriert vom gesamten sensiMINT-Team</a:t>
            </a:r>
          </a:p>
        </p:txBody>
      </p:sp>
      <p:sp>
        <p:nvSpPr>
          <p:cNvPr id="13" name="Rechteck 12">
            <a:extLst>
              <a:ext uri="{FF2B5EF4-FFF2-40B4-BE49-F238E27FC236}">
                <a16:creationId xmlns:a16="http://schemas.microsoft.com/office/drawing/2014/main" id="{A94A7523-4DB7-750A-812D-25BC563C3532}"/>
              </a:ext>
            </a:extLst>
          </p:cNvPr>
          <p:cNvSpPr/>
          <p:nvPr/>
        </p:nvSpPr>
        <p:spPr>
          <a:xfrm>
            <a:off x="0" y="4252383"/>
            <a:ext cx="12192002" cy="1386417"/>
          </a:xfrm>
          <a:prstGeom prst="rect">
            <a:avLst/>
          </a:prstGeom>
          <a:solidFill>
            <a:srgbClr val="339933"/>
          </a:solidFill>
          <a:ln w="57150">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de-DE" sz="1600" b="0" i="0" u="none" strike="noStrike" kern="1200" cap="none" spc="0" normalizeH="0" baseline="0" noProof="0" dirty="0">
                <a:ln>
                  <a:noFill/>
                </a:ln>
                <a:solidFill>
                  <a:prstClr val="white"/>
                </a:solidFill>
                <a:effectLst/>
                <a:uLnTx/>
                <a:uFillTx/>
                <a:latin typeface="Heebo Light" panose="00000400000000000000" pitchFamily="2" charset="-79"/>
                <a:ea typeface="Calibri" panose="020F0502020204030204" pitchFamily="34" charset="0"/>
                <a:cs typeface="Heebo Light" panose="00000400000000000000" pitchFamily="2" charset="-79"/>
              </a:rPr>
              <a:t>Erasmus+-Projekt 2020-1-AT01-KA201-078144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Heebo Light" panose="00000400000000000000" pitchFamily="2" charset="-79"/>
                <a:ea typeface="Calibri" panose="020F0502020204030204" pitchFamily="34" charset="0"/>
                <a:cs typeface="Heebo Light" panose="00000400000000000000" pitchFamily="2" charset="-79"/>
              </a:rPr>
              <a:t>Sprachsensibler Biologie- und Chemie-Unterricht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Heebo Light" panose="00000400000000000000" pitchFamily="2" charset="-79"/>
                <a:ea typeface="Calibri" panose="020F0502020204030204" pitchFamily="34" charset="0"/>
                <a:cs typeface="Heebo Light" panose="00000400000000000000" pitchFamily="2" charset="-79"/>
              </a:rPr>
              <a:t>— Kontext und Materialien interdisziplinär reflektiert </a:t>
            </a:r>
          </a:p>
        </p:txBody>
      </p:sp>
      <p:pic>
        <p:nvPicPr>
          <p:cNvPr id="18" name="Grafik 17" descr="Ein Bild, das Text, Schrift, Electric Blue (Farbe), Majorelle Blue enthält.&#10;&#10;Automatisch generierte Beschreibung">
            <a:extLst>
              <a:ext uri="{FF2B5EF4-FFF2-40B4-BE49-F238E27FC236}">
                <a16:creationId xmlns:a16="http://schemas.microsoft.com/office/drawing/2014/main" id="{5A1F5446-846D-177B-82D2-7DF52769B3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55717" y="5899430"/>
            <a:ext cx="3114566" cy="652351"/>
          </a:xfrm>
          <a:prstGeom prst="rect">
            <a:avLst/>
          </a:prstGeom>
          <a:noFill/>
          <a:ln>
            <a:noFill/>
          </a:ln>
        </p:spPr>
      </p:pic>
      <p:pic>
        <p:nvPicPr>
          <p:cNvPr id="19" name="Grafik 18" descr="Ein Bild, das Schrift, Text, Grafiken, Logo enthält.&#10;&#10;Automatisch generierte Beschreibung">
            <a:extLst>
              <a:ext uri="{FF2B5EF4-FFF2-40B4-BE49-F238E27FC236}">
                <a16:creationId xmlns:a16="http://schemas.microsoft.com/office/drawing/2014/main" id="{B3B803C5-1A66-82D5-C6EB-C7CABAE6D4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8328025" y="5974306"/>
            <a:ext cx="3408257" cy="502545"/>
          </a:xfrm>
          <a:prstGeom prst="rect">
            <a:avLst/>
          </a:prstGeom>
          <a:noFill/>
          <a:ln>
            <a:noFill/>
          </a:ln>
        </p:spPr>
      </p:pic>
      <p:sp>
        <p:nvSpPr>
          <p:cNvPr id="21" name="Textfeld 20">
            <a:extLst>
              <a:ext uri="{FF2B5EF4-FFF2-40B4-BE49-F238E27FC236}">
                <a16:creationId xmlns:a16="http://schemas.microsoft.com/office/drawing/2014/main" id="{74937DCF-D8E4-8994-C6A1-0B726AA0347A}"/>
              </a:ext>
            </a:extLst>
          </p:cNvPr>
          <p:cNvSpPr txBox="1"/>
          <p:nvPr/>
        </p:nvSpPr>
        <p:spPr>
          <a:xfrm>
            <a:off x="3870587" y="5794692"/>
            <a:ext cx="4157134"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1000" b="0" i="0" u="none" strike="noStrike" kern="1200" cap="none" spc="0" normalizeH="0" baseline="0" noProof="0" dirty="0">
                <a:ln>
                  <a:noFill/>
                </a:ln>
                <a:solidFill>
                  <a:prstClr val="black"/>
                </a:solidFill>
                <a:effectLst/>
                <a:uLnTx/>
                <a:uFillTx/>
                <a:latin typeface="Heebo Light" panose="00000400000000000000" pitchFamily="2" charset="-79"/>
                <a:ea typeface="Calibri" panose="020F0502020204030204" pitchFamily="34" charset="0"/>
                <a:cs typeface="+mn-cs"/>
              </a:rPr>
              <a:t>Die Unterstützung der Europäischen Kommission für die Erstellung dieser Veröffentlichung stellt keine Billigung des Inhalts dar.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1000" b="0" i="0" u="none" strike="noStrike" kern="1200" cap="none" spc="0" normalizeH="0" baseline="0" noProof="0" dirty="0">
                <a:ln>
                  <a:noFill/>
                </a:ln>
                <a:solidFill>
                  <a:prstClr val="black"/>
                </a:solidFill>
                <a:effectLst/>
                <a:uLnTx/>
                <a:uFillTx/>
                <a:latin typeface="Heebo Light" panose="00000400000000000000" pitchFamily="2" charset="-79"/>
                <a:ea typeface="Calibri" panose="020F0502020204030204" pitchFamily="34" charset="0"/>
                <a:cs typeface="+mn-cs"/>
              </a:rPr>
              <a:t>Der Inhalt gibt ausschließlich die Ansichten der </a:t>
            </a:r>
            <a:r>
              <a:rPr kumimoji="0" lang="de-AT" sz="1000" b="0" i="0" u="none" strike="noStrike" kern="1200" cap="none" spc="0" normalizeH="0" baseline="0" noProof="0" dirty="0" err="1">
                <a:ln>
                  <a:noFill/>
                </a:ln>
                <a:solidFill>
                  <a:prstClr val="black"/>
                </a:solidFill>
                <a:effectLst/>
                <a:uLnTx/>
                <a:uFillTx/>
                <a:latin typeface="Heebo Light" panose="00000400000000000000" pitchFamily="2" charset="-79"/>
                <a:ea typeface="Calibri" panose="020F0502020204030204" pitchFamily="34" charset="0"/>
                <a:cs typeface="+mn-cs"/>
              </a:rPr>
              <a:t>Verfasser:innen</a:t>
            </a:r>
            <a:r>
              <a:rPr kumimoji="0" lang="de-AT" sz="1000" b="0" i="0" u="none" strike="noStrike" kern="1200" cap="none" spc="0" normalizeH="0" baseline="0" noProof="0">
                <a:ln>
                  <a:noFill/>
                </a:ln>
                <a:solidFill>
                  <a:prstClr val="black"/>
                </a:solidFill>
                <a:effectLst/>
                <a:uLnTx/>
                <a:uFillTx/>
                <a:latin typeface="Heebo Light" panose="00000400000000000000" pitchFamily="2" charset="-79"/>
                <a:ea typeface="Calibri" panose="020F0502020204030204" pitchFamily="34" charset="0"/>
                <a:cs typeface="+mn-cs"/>
              </a:rPr>
              <a:t> wieder</a:t>
            </a:r>
            <a:r>
              <a:rPr kumimoji="0" lang="de-AT" sz="1000" b="0" i="0" u="none" strike="noStrike" kern="1200" cap="none" spc="0" normalizeH="0" baseline="0" noProof="0" dirty="0">
                <a:ln>
                  <a:noFill/>
                </a:ln>
                <a:solidFill>
                  <a:prstClr val="black"/>
                </a:solidFill>
                <a:effectLst/>
                <a:uLnTx/>
                <a:uFillTx/>
                <a:latin typeface="Heebo Light" panose="00000400000000000000" pitchFamily="2" charset="-79"/>
                <a:ea typeface="Calibri" panose="020F0502020204030204" pitchFamily="34" charset="0"/>
                <a:cs typeface="+mn-cs"/>
              </a:rPr>
              <a:t>. </a:t>
            </a:r>
            <a:br>
              <a:rPr kumimoji="0" lang="de-AT" sz="1000" b="0" i="0" u="none" strike="noStrike" kern="1200" cap="none" spc="0" normalizeH="0" baseline="0" noProof="0" dirty="0">
                <a:ln>
                  <a:noFill/>
                </a:ln>
                <a:solidFill>
                  <a:prstClr val="black"/>
                </a:solidFill>
                <a:effectLst/>
                <a:uLnTx/>
                <a:uFillTx/>
                <a:latin typeface="Heebo Light" panose="00000400000000000000" pitchFamily="2" charset="-79"/>
                <a:ea typeface="Calibri" panose="020F0502020204030204" pitchFamily="34" charset="0"/>
                <a:cs typeface="+mn-cs"/>
              </a:rPr>
            </a:br>
            <a:r>
              <a:rPr kumimoji="0" lang="de-AT" sz="1000" b="0" i="0" u="none" strike="noStrike" kern="1200" cap="none" spc="0" normalizeH="0" baseline="0" noProof="0" dirty="0">
                <a:ln>
                  <a:noFill/>
                </a:ln>
                <a:solidFill>
                  <a:prstClr val="black"/>
                </a:solidFill>
                <a:effectLst/>
                <a:uLnTx/>
                <a:uFillTx/>
                <a:latin typeface="Heebo Light" panose="00000400000000000000" pitchFamily="2" charset="-79"/>
                <a:ea typeface="Calibri" panose="020F0502020204030204" pitchFamily="34" charset="0"/>
                <a:cs typeface="+mn-cs"/>
              </a:rPr>
              <a:t>Die Europäische Kommission kann nicht für eine etwaige Verwendung der darin enthaltenen Informationen haftbar gemacht werden.</a:t>
            </a:r>
            <a:endPar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2" name="Grafik 21" descr="Icon CC BY SA">
            <a:hlinkClick r:id="rId5"/>
            <a:extLst>
              <a:ext uri="{FF2B5EF4-FFF2-40B4-BE49-F238E27FC236}">
                <a16:creationId xmlns:a16="http://schemas.microsoft.com/office/drawing/2014/main" id="{D706A3F2-0785-F337-7EF7-1FBEBAD1E05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90860" y="2986568"/>
            <a:ext cx="1219835" cy="427990"/>
          </a:xfrm>
          <a:prstGeom prst="rect">
            <a:avLst/>
          </a:prstGeom>
          <a:noFill/>
          <a:ln>
            <a:noFill/>
          </a:ln>
        </p:spPr>
      </p:pic>
      <p:sp>
        <p:nvSpPr>
          <p:cNvPr id="24" name="Textfeld 23">
            <a:extLst>
              <a:ext uri="{FF2B5EF4-FFF2-40B4-BE49-F238E27FC236}">
                <a16:creationId xmlns:a16="http://schemas.microsoft.com/office/drawing/2014/main" id="{A0B667FC-E6D9-9C58-EE62-98F625EBBD0E}"/>
              </a:ext>
            </a:extLst>
          </p:cNvPr>
          <p:cNvSpPr txBox="1"/>
          <p:nvPr/>
        </p:nvSpPr>
        <p:spPr>
          <a:xfrm>
            <a:off x="9933726" y="2954888"/>
            <a:ext cx="135070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400" b="0" i="0" u="sng" strike="noStrike" kern="1200" cap="none" spc="0" normalizeH="0" baseline="0" noProof="0" dirty="0">
                <a:ln>
                  <a:noFill/>
                </a:ln>
                <a:solidFill>
                  <a:srgbClr val="0000FF"/>
                </a:solidFill>
                <a:effectLst/>
                <a:uLnTx/>
                <a:uFillTx/>
                <a:latin typeface="Heebo Light" panose="00000400000000000000" pitchFamily="2" charset="-79"/>
                <a:ea typeface="Calibri" panose="020F0502020204030204" pitchFamily="34" charset="0"/>
                <a:cs typeface="Heebo Light" panose="00000400000000000000" pitchFamily="2" charset="-79"/>
                <a:hlinkClick r:id="rId5"/>
              </a:rPr>
              <a:t>CC BY-SA 4.0 </a:t>
            </a:r>
            <a:br>
              <a:rPr kumimoji="0" lang="de-AT" sz="1400" b="0" i="0" u="sng" strike="noStrike" kern="1200" cap="none" spc="0" normalizeH="0" baseline="0" noProof="0" dirty="0">
                <a:ln>
                  <a:noFill/>
                </a:ln>
                <a:solidFill>
                  <a:srgbClr val="0000FF"/>
                </a:solidFill>
                <a:effectLst/>
                <a:uLnTx/>
                <a:uFillTx/>
                <a:latin typeface="Heebo Light" panose="00000400000000000000" pitchFamily="2" charset="-79"/>
                <a:ea typeface="Calibri" panose="020F0502020204030204" pitchFamily="34" charset="0"/>
                <a:cs typeface="Heebo Light" panose="00000400000000000000" pitchFamily="2" charset="-79"/>
                <a:hlinkClick r:id="rId5"/>
              </a:rPr>
            </a:br>
            <a:r>
              <a:rPr kumimoji="0" lang="de-AT" sz="1400" b="0" i="0" u="sng" strike="noStrike" kern="1200" cap="none" spc="0" normalizeH="0" baseline="0" noProof="0" dirty="0">
                <a:ln>
                  <a:noFill/>
                </a:ln>
                <a:solidFill>
                  <a:srgbClr val="0000FF"/>
                </a:solidFill>
                <a:effectLst/>
                <a:uLnTx/>
                <a:uFillTx/>
                <a:latin typeface="Heebo Light" panose="00000400000000000000" pitchFamily="2" charset="-79"/>
                <a:ea typeface="Calibri" panose="020F0502020204030204" pitchFamily="34" charset="0"/>
                <a:cs typeface="Heebo Light" panose="00000400000000000000" pitchFamily="2" charset="-79"/>
                <a:hlinkClick r:id="rId5"/>
              </a:rPr>
              <a:t>Lizenzvertrag</a:t>
            </a:r>
            <a:endParaRPr kumimoji="0" lang="de-DE" sz="1400" b="0" i="0" u="none" strike="noStrike" kern="1200" cap="none" spc="0" normalizeH="0" baseline="0" noProof="0" dirty="0">
              <a:ln>
                <a:noFill/>
              </a:ln>
              <a:solidFill>
                <a:prstClr val="black"/>
              </a:solidFill>
              <a:effectLst/>
              <a:uLnTx/>
              <a:uFillTx/>
              <a:latin typeface="Heebo Light" panose="00000400000000000000" pitchFamily="2" charset="-79"/>
              <a:ea typeface="+mn-ea"/>
              <a:cs typeface="Heebo Light" panose="00000400000000000000" pitchFamily="2" charset="-79"/>
            </a:endParaRPr>
          </a:p>
        </p:txBody>
      </p:sp>
      <p:sp>
        <p:nvSpPr>
          <p:cNvPr id="28" name="Textfeld 27">
            <a:extLst>
              <a:ext uri="{FF2B5EF4-FFF2-40B4-BE49-F238E27FC236}">
                <a16:creationId xmlns:a16="http://schemas.microsoft.com/office/drawing/2014/main" id="{6EA47F78-49FB-6055-594D-62A74F732FB0}"/>
              </a:ext>
            </a:extLst>
          </p:cNvPr>
          <p:cNvSpPr txBox="1"/>
          <p:nvPr/>
        </p:nvSpPr>
        <p:spPr>
          <a:xfrm>
            <a:off x="7907867" y="3602638"/>
            <a:ext cx="4046406" cy="461665"/>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1000" b="0" i="0" u="none" strike="noStrike" kern="1200" cap="none" spc="0" normalizeH="0" baseline="0" noProof="0" dirty="0">
                <a:ln>
                  <a:noFill/>
                </a:ln>
                <a:solidFill>
                  <a:srgbClr val="000000"/>
                </a:solidFill>
                <a:effectLst/>
                <a:uLnTx/>
                <a:uFillTx/>
                <a:latin typeface="Heebo Light" panose="00000400000000000000" pitchFamily="2" charset="-79"/>
                <a:ea typeface="Calibri" panose="020F0502020204030204" pitchFamily="34" charset="0"/>
                <a:cs typeface="+mn-cs"/>
              </a:rPr>
              <a:t>Die Texte und Graphiken in diesem Unterrichtsstundenkonzept stehen </a:t>
            </a:r>
            <a:br>
              <a:rPr kumimoji="0" lang="de-AT" sz="1000" b="0" i="0" u="none" strike="noStrike" kern="1200" cap="none" spc="0" normalizeH="0" baseline="0" noProof="0" dirty="0">
                <a:ln>
                  <a:noFill/>
                </a:ln>
                <a:solidFill>
                  <a:srgbClr val="000000"/>
                </a:solidFill>
                <a:effectLst/>
                <a:uLnTx/>
                <a:uFillTx/>
                <a:latin typeface="Heebo Light" panose="00000400000000000000" pitchFamily="2" charset="-79"/>
                <a:ea typeface="Calibri" panose="020F0502020204030204" pitchFamily="34" charset="0"/>
                <a:cs typeface="+mn-cs"/>
              </a:rPr>
            </a:br>
            <a:r>
              <a:rPr kumimoji="0" lang="de-AT" sz="1000" b="1" i="0" u="none" strike="noStrike" kern="1200" cap="none" spc="0" normalizeH="0" baseline="0" noProof="0" dirty="0">
                <a:ln>
                  <a:noFill/>
                </a:ln>
                <a:solidFill>
                  <a:srgbClr val="000000"/>
                </a:solidFill>
                <a:effectLst/>
                <a:uLnTx/>
                <a:uFillTx/>
                <a:latin typeface="Heebo Light" panose="00000400000000000000" pitchFamily="2" charset="-79"/>
                <a:ea typeface="Calibri" panose="020F0502020204030204" pitchFamily="34" charset="0"/>
                <a:cs typeface="+mn-cs"/>
              </a:rPr>
              <a:t>– soweit </a:t>
            </a:r>
            <a:r>
              <a:rPr kumimoji="0" lang="de-AT" sz="1000" b="1" i="0" u="none" strike="noStrike" kern="1200" cap="none" spc="0" normalizeH="0" baseline="0" noProof="0" dirty="0" err="1">
                <a:ln>
                  <a:noFill/>
                </a:ln>
                <a:solidFill>
                  <a:srgbClr val="000000"/>
                </a:solidFill>
                <a:effectLst/>
                <a:uLnTx/>
                <a:uFillTx/>
                <a:latin typeface="Heebo Light" panose="00000400000000000000" pitchFamily="2" charset="-79"/>
                <a:ea typeface="Calibri" panose="020F0502020204030204" pitchFamily="34" charset="0"/>
                <a:cs typeface="+mn-cs"/>
              </a:rPr>
              <a:t>kein:e</a:t>
            </a:r>
            <a:r>
              <a:rPr kumimoji="0" lang="de-AT" sz="1000" b="1" i="0" u="none" strike="noStrike" kern="1200" cap="none" spc="0" normalizeH="0" baseline="0" noProof="0" dirty="0">
                <a:ln>
                  <a:noFill/>
                </a:ln>
                <a:solidFill>
                  <a:srgbClr val="000000"/>
                </a:solidFill>
                <a:effectLst/>
                <a:uLnTx/>
                <a:uFillTx/>
                <a:latin typeface="Heebo Light" panose="00000400000000000000" pitchFamily="2" charset="-79"/>
                <a:ea typeface="Calibri" panose="020F0502020204030204" pitchFamily="34" charset="0"/>
                <a:cs typeface="+mn-cs"/>
              </a:rPr>
              <a:t> </a:t>
            </a:r>
            <a:r>
              <a:rPr kumimoji="0" lang="de-AT" sz="1000" b="1" i="0" u="none" strike="noStrike" kern="1200" cap="none" spc="0" normalizeH="0" baseline="0" noProof="0" dirty="0" err="1">
                <a:ln>
                  <a:noFill/>
                </a:ln>
                <a:solidFill>
                  <a:srgbClr val="000000"/>
                </a:solidFill>
                <a:effectLst/>
                <a:uLnTx/>
                <a:uFillTx/>
                <a:latin typeface="Heebo Light" panose="00000400000000000000" pitchFamily="2" charset="-79"/>
                <a:ea typeface="Calibri" panose="020F0502020204030204" pitchFamily="34" charset="0"/>
                <a:cs typeface="+mn-cs"/>
              </a:rPr>
              <a:t>andere:r</a:t>
            </a:r>
            <a:r>
              <a:rPr kumimoji="0" lang="de-AT" sz="1000" b="1" i="0" u="none" strike="noStrike" kern="1200" cap="none" spc="0" normalizeH="0" baseline="0" noProof="0" dirty="0">
                <a:ln>
                  <a:noFill/>
                </a:ln>
                <a:solidFill>
                  <a:srgbClr val="000000"/>
                </a:solidFill>
                <a:effectLst/>
                <a:uLnTx/>
                <a:uFillTx/>
                <a:latin typeface="Heebo Light" panose="00000400000000000000" pitchFamily="2" charset="-79"/>
                <a:ea typeface="Calibri" panose="020F0502020204030204" pitchFamily="34" charset="0"/>
                <a:cs typeface="+mn-cs"/>
              </a:rPr>
              <a:t> </a:t>
            </a:r>
            <a:r>
              <a:rPr kumimoji="0" lang="de-AT" sz="1000" b="1" i="0" u="none" strike="noStrike" kern="1200" cap="none" spc="0" normalizeH="0" baseline="0" noProof="0" dirty="0" err="1">
                <a:ln>
                  <a:noFill/>
                </a:ln>
                <a:solidFill>
                  <a:srgbClr val="000000"/>
                </a:solidFill>
                <a:effectLst/>
                <a:uLnTx/>
                <a:uFillTx/>
                <a:latin typeface="Heebo Light" panose="00000400000000000000" pitchFamily="2" charset="-79"/>
                <a:ea typeface="Calibri" panose="020F0502020204030204" pitchFamily="34" charset="0"/>
                <a:cs typeface="+mn-cs"/>
              </a:rPr>
              <a:t>Urheber:in</a:t>
            </a:r>
            <a:r>
              <a:rPr kumimoji="0" lang="de-AT" sz="1000" b="1" i="0" u="none" strike="noStrike" kern="1200" cap="none" spc="0" normalizeH="0" baseline="0" noProof="0" dirty="0">
                <a:ln>
                  <a:noFill/>
                </a:ln>
                <a:solidFill>
                  <a:srgbClr val="000000"/>
                </a:solidFill>
                <a:effectLst/>
                <a:uLnTx/>
                <a:uFillTx/>
                <a:latin typeface="Heebo Light" panose="00000400000000000000" pitchFamily="2" charset="-79"/>
                <a:ea typeface="Calibri" panose="020F0502020204030204" pitchFamily="34" charset="0"/>
                <a:cs typeface="+mn-cs"/>
              </a:rPr>
              <a:t> zitiert oder mit © angegeben ist – </a:t>
            </a:r>
            <a:br>
              <a:rPr kumimoji="0" lang="de-AT" sz="1000" b="1" i="0" u="none" strike="noStrike" kern="1200" cap="none" spc="0" normalizeH="0" baseline="0" noProof="0" dirty="0">
                <a:ln>
                  <a:noFill/>
                </a:ln>
                <a:solidFill>
                  <a:srgbClr val="000000"/>
                </a:solidFill>
                <a:effectLst/>
                <a:uLnTx/>
                <a:uFillTx/>
                <a:latin typeface="Heebo Light" panose="00000400000000000000" pitchFamily="2" charset="-79"/>
                <a:ea typeface="Calibri" panose="020F0502020204030204" pitchFamily="34" charset="0"/>
                <a:cs typeface="+mn-cs"/>
              </a:rPr>
            </a:br>
            <a:r>
              <a:rPr kumimoji="0" lang="de-AT" sz="1000" b="0" i="0" u="none" strike="noStrike" kern="1200" cap="none" spc="0" normalizeH="0" baseline="0" noProof="0" dirty="0">
                <a:ln>
                  <a:noFill/>
                </a:ln>
                <a:solidFill>
                  <a:srgbClr val="000000"/>
                </a:solidFill>
                <a:effectLst/>
                <a:uLnTx/>
                <a:uFillTx/>
                <a:latin typeface="Heebo Light" panose="00000400000000000000" pitchFamily="2" charset="-79"/>
                <a:ea typeface="Calibri" panose="020F0502020204030204" pitchFamily="34" charset="0"/>
                <a:cs typeface="+mn-cs"/>
              </a:rPr>
              <a:t>unter Creative Commons Lizenz CC BY-SA 4.0 International.</a:t>
            </a:r>
            <a:endPar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778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7E29F1-7220-2A4A-E371-B45DF183712E}"/>
              </a:ext>
            </a:extLst>
          </p:cNvPr>
          <p:cNvSpPr>
            <a:spLocks noGrp="1"/>
          </p:cNvSpPr>
          <p:nvPr>
            <p:ph type="title"/>
          </p:nvPr>
        </p:nvSpPr>
        <p:spPr/>
        <p:txBody>
          <a:bodyPr/>
          <a:lstStyle/>
          <a:p>
            <a:r>
              <a:rPr lang="de-DE">
                <a:cs typeface="Calibri Light"/>
              </a:rPr>
              <a:t>Brauchen Goldammer Gesangsunterricht?</a:t>
            </a:r>
          </a:p>
        </p:txBody>
      </p:sp>
      <p:sp>
        <p:nvSpPr>
          <p:cNvPr id="5" name="Inhaltsplatzhalter 4">
            <a:extLst>
              <a:ext uri="{FF2B5EF4-FFF2-40B4-BE49-F238E27FC236}">
                <a16:creationId xmlns:a16="http://schemas.microsoft.com/office/drawing/2014/main" id="{54B1730F-1212-BFCB-C3DB-1D7AAEBEB86D}"/>
              </a:ext>
            </a:extLst>
          </p:cNvPr>
          <p:cNvSpPr>
            <a:spLocks noGrp="1"/>
          </p:cNvSpPr>
          <p:nvPr>
            <p:ph idx="1"/>
          </p:nvPr>
        </p:nvSpPr>
        <p:spPr/>
        <p:txBody>
          <a:bodyPr/>
          <a:lstStyle/>
          <a:p>
            <a:endParaRPr lang="de-DE"/>
          </a:p>
        </p:txBody>
      </p:sp>
      <p:pic>
        <p:nvPicPr>
          <p:cNvPr id="1026" name="Picture 2">
            <a:extLst>
              <a:ext uri="{FF2B5EF4-FFF2-40B4-BE49-F238E27FC236}">
                <a16:creationId xmlns:a16="http://schemas.microsoft.com/office/drawing/2014/main" id="{E7E37E6F-93D2-ADC8-89FF-EE2BC48B4C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7253" y="1540016"/>
            <a:ext cx="3357493" cy="4636947"/>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9FCF897D-8689-B648-691D-A1361C8D70E7}"/>
              </a:ext>
            </a:extLst>
          </p:cNvPr>
          <p:cNvSpPr txBox="1"/>
          <p:nvPr/>
        </p:nvSpPr>
        <p:spPr>
          <a:xfrm>
            <a:off x="3352800" y="6377459"/>
            <a:ext cx="6096000" cy="230832"/>
          </a:xfrm>
          <a:prstGeom prst="rect">
            <a:avLst/>
          </a:prstGeom>
          <a:noFill/>
        </p:spPr>
        <p:txBody>
          <a:bodyPr wrap="square">
            <a:spAutoFit/>
          </a:bodyPr>
          <a:lstStyle/>
          <a:p>
            <a:r>
              <a:rPr lang="de-DE" sz="900" dirty="0">
                <a:effectLst/>
                <a:latin typeface="Arial" panose="020B0604020202020204" pitchFamily="34" charset="0"/>
                <a:ea typeface="Arial" panose="020B0604020202020204" pitchFamily="34" charset="0"/>
              </a:rPr>
              <a:t>Goldammer: © Alexis </a:t>
            </a:r>
            <a:r>
              <a:rPr lang="de-DE" sz="900" dirty="0" err="1">
                <a:effectLst/>
                <a:latin typeface="Arial" panose="020B0604020202020204" pitchFamily="34" charset="0"/>
                <a:ea typeface="Arial" panose="020B0604020202020204" pitchFamily="34" charset="0"/>
              </a:rPr>
              <a:t>Lours</a:t>
            </a:r>
            <a:r>
              <a:rPr lang="de-DE" sz="900" dirty="0">
                <a:effectLst/>
                <a:latin typeface="Arial" panose="020B0604020202020204" pitchFamily="34" charset="0"/>
                <a:ea typeface="Arial" panose="020B0604020202020204" pitchFamily="34" charset="0"/>
              </a:rPr>
              <a:t>, CC BY 4.0 &lt;https://</a:t>
            </a:r>
            <a:r>
              <a:rPr lang="de-DE" sz="900" dirty="0" err="1">
                <a:effectLst/>
                <a:latin typeface="Arial" panose="020B0604020202020204" pitchFamily="34" charset="0"/>
                <a:ea typeface="Arial" panose="020B0604020202020204" pitchFamily="34" charset="0"/>
              </a:rPr>
              <a:t>creativecommons.org</a:t>
            </a:r>
            <a:r>
              <a:rPr lang="de-DE" sz="900" dirty="0">
                <a:effectLst/>
                <a:latin typeface="Arial" panose="020B0604020202020204" pitchFamily="34" charset="0"/>
                <a:ea typeface="Arial" panose="020B0604020202020204" pitchFamily="34" charset="0"/>
              </a:rPr>
              <a:t>/</a:t>
            </a:r>
            <a:r>
              <a:rPr lang="de-DE" sz="900" dirty="0" err="1">
                <a:effectLst/>
                <a:latin typeface="Arial" panose="020B0604020202020204" pitchFamily="34" charset="0"/>
                <a:ea typeface="Arial" panose="020B0604020202020204" pitchFamily="34" charset="0"/>
              </a:rPr>
              <a:t>licenses</a:t>
            </a:r>
            <a:r>
              <a:rPr lang="de-DE" sz="900" dirty="0">
                <a:effectLst/>
                <a:latin typeface="Arial" panose="020B0604020202020204" pitchFamily="34" charset="0"/>
                <a:ea typeface="Arial" panose="020B0604020202020204" pitchFamily="34" charset="0"/>
              </a:rPr>
              <a:t>/</a:t>
            </a:r>
            <a:r>
              <a:rPr lang="de-DE" sz="900" dirty="0" err="1">
                <a:effectLst/>
                <a:latin typeface="Arial" panose="020B0604020202020204" pitchFamily="34" charset="0"/>
                <a:ea typeface="Arial" panose="020B0604020202020204" pitchFamily="34" charset="0"/>
              </a:rPr>
              <a:t>by</a:t>
            </a:r>
            <a:r>
              <a:rPr lang="de-DE" sz="900" dirty="0">
                <a:effectLst/>
                <a:latin typeface="Arial" panose="020B0604020202020204" pitchFamily="34" charset="0"/>
                <a:ea typeface="Arial" panose="020B0604020202020204" pitchFamily="34" charset="0"/>
              </a:rPr>
              <a:t>/4.0&gt;, via Wikimedia Commons</a:t>
            </a:r>
            <a:r>
              <a:rPr lang="de-DE" sz="900" dirty="0">
                <a:effectLst/>
              </a:rPr>
              <a:t> </a:t>
            </a:r>
            <a:endParaRPr lang="de-DE" sz="900" dirty="0"/>
          </a:p>
        </p:txBody>
      </p:sp>
    </p:spTree>
    <p:extLst>
      <p:ext uri="{BB962C8B-B14F-4D97-AF65-F5344CB8AC3E}">
        <p14:creationId xmlns:p14="http://schemas.microsoft.com/office/powerpoint/2010/main" val="852366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1A4CAE6-A70C-D4B8-CB81-90066422BB46}"/>
              </a:ext>
            </a:extLst>
          </p:cNvPr>
          <p:cNvSpPr txBox="1"/>
          <p:nvPr/>
        </p:nvSpPr>
        <p:spPr>
          <a:xfrm>
            <a:off x="1240944" y="5564002"/>
            <a:ext cx="4403834" cy="1200329"/>
          </a:xfrm>
          <a:prstGeom prst="rect">
            <a:avLst/>
          </a:prstGeom>
          <a:noFill/>
        </p:spPr>
        <p:txBody>
          <a:bodyPr wrap="square" rtlCol="0">
            <a:spAutoFit/>
          </a:bodyPr>
          <a:lstStyle/>
          <a:p>
            <a:r>
              <a:rPr lang="de-CH"/>
              <a:t>Die Sprachentwicklung und das Sprachverständnis bei Menschen ist hochkomplex und es haben sich dazu auch spezielle Gehirnareale herausgebildet.</a:t>
            </a:r>
          </a:p>
        </p:txBody>
      </p:sp>
      <p:sp>
        <p:nvSpPr>
          <p:cNvPr id="5" name="Pfeil: nach rechts 4">
            <a:extLst>
              <a:ext uri="{FF2B5EF4-FFF2-40B4-BE49-F238E27FC236}">
                <a16:creationId xmlns:a16="http://schemas.microsoft.com/office/drawing/2014/main" id="{892AC036-4AF1-9502-6904-18572C3015D8}"/>
              </a:ext>
            </a:extLst>
          </p:cNvPr>
          <p:cNvSpPr/>
          <p:nvPr/>
        </p:nvSpPr>
        <p:spPr>
          <a:xfrm>
            <a:off x="5464022" y="1629103"/>
            <a:ext cx="1263957"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Pfeil: nach rechts 5">
            <a:extLst>
              <a:ext uri="{FF2B5EF4-FFF2-40B4-BE49-F238E27FC236}">
                <a16:creationId xmlns:a16="http://schemas.microsoft.com/office/drawing/2014/main" id="{39E13894-9ECE-9513-1260-39AC44C7D99F}"/>
              </a:ext>
            </a:extLst>
          </p:cNvPr>
          <p:cNvSpPr/>
          <p:nvPr/>
        </p:nvSpPr>
        <p:spPr>
          <a:xfrm rot="5400000">
            <a:off x="8780847" y="3109084"/>
            <a:ext cx="782447" cy="12161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Titel 6">
            <a:extLst>
              <a:ext uri="{FF2B5EF4-FFF2-40B4-BE49-F238E27FC236}">
                <a16:creationId xmlns:a16="http://schemas.microsoft.com/office/drawing/2014/main" id="{C8C7DC62-3F08-9CE2-5959-679AD6D2798E}"/>
              </a:ext>
            </a:extLst>
          </p:cNvPr>
          <p:cNvSpPr>
            <a:spLocks noGrp="1"/>
          </p:cNvSpPr>
          <p:nvPr>
            <p:ph type="title"/>
          </p:nvPr>
        </p:nvSpPr>
        <p:spPr>
          <a:xfrm>
            <a:off x="1240944" y="365125"/>
            <a:ext cx="10112856" cy="681355"/>
          </a:xfrm>
        </p:spPr>
        <p:txBody>
          <a:bodyPr>
            <a:normAutofit fontScale="90000"/>
          </a:bodyPr>
          <a:lstStyle/>
          <a:p>
            <a:r>
              <a:rPr lang="de-CH"/>
              <a:t>Lautkommunikation</a:t>
            </a:r>
          </a:p>
        </p:txBody>
      </p:sp>
      <p:sp>
        <p:nvSpPr>
          <p:cNvPr id="2" name="Textfeld 1">
            <a:extLst>
              <a:ext uri="{FF2B5EF4-FFF2-40B4-BE49-F238E27FC236}">
                <a16:creationId xmlns:a16="http://schemas.microsoft.com/office/drawing/2014/main" id="{CCF03BDF-A0BC-4AC4-456D-6182AF0F399A}"/>
              </a:ext>
            </a:extLst>
          </p:cNvPr>
          <p:cNvSpPr txBox="1"/>
          <p:nvPr/>
        </p:nvSpPr>
        <p:spPr>
          <a:xfrm flipH="1">
            <a:off x="109068" y="65897"/>
            <a:ext cx="3697944" cy="369332"/>
          </a:xfrm>
          <a:prstGeom prst="rect">
            <a:avLst/>
          </a:prstGeom>
          <a:solidFill>
            <a:schemeClr val="bg1">
              <a:lumMod val="95000"/>
            </a:schemeClr>
          </a:solidFill>
        </p:spPr>
        <p:txBody>
          <a:bodyPr wrap="square">
            <a:spAutoFit/>
          </a:bodyPr>
          <a:lstStyle/>
          <a:p>
            <a:r>
              <a:rPr lang="de-DE" b="1"/>
              <a:t>Einführung Stunde/Lektion 1</a:t>
            </a:r>
          </a:p>
        </p:txBody>
      </p:sp>
      <p:pic>
        <p:nvPicPr>
          <p:cNvPr id="9" name="Grafik 8">
            <a:extLst>
              <a:ext uri="{FF2B5EF4-FFF2-40B4-BE49-F238E27FC236}">
                <a16:creationId xmlns:a16="http://schemas.microsoft.com/office/drawing/2014/main" id="{68B04DB2-B934-17BF-6EC7-8BA77845CD2F}"/>
              </a:ext>
            </a:extLst>
          </p:cNvPr>
          <p:cNvPicPr>
            <a:picLocks noChangeAspect="1"/>
          </p:cNvPicPr>
          <p:nvPr/>
        </p:nvPicPr>
        <p:blipFill>
          <a:blip r:embed="rId3"/>
          <a:stretch>
            <a:fillRect/>
          </a:stretch>
        </p:blipFill>
        <p:spPr>
          <a:xfrm>
            <a:off x="938117" y="1286421"/>
            <a:ext cx="3607904" cy="2254940"/>
          </a:xfrm>
          <a:prstGeom prst="rect">
            <a:avLst/>
          </a:prstGeom>
        </p:spPr>
      </p:pic>
      <p:sp>
        <p:nvSpPr>
          <p:cNvPr id="10" name="Textfeld 9">
            <a:extLst>
              <a:ext uri="{FF2B5EF4-FFF2-40B4-BE49-F238E27FC236}">
                <a16:creationId xmlns:a16="http://schemas.microsoft.com/office/drawing/2014/main" id="{CAACD642-F85E-D69B-67E0-0D81E10F52B5}"/>
              </a:ext>
            </a:extLst>
          </p:cNvPr>
          <p:cNvSpPr txBox="1"/>
          <p:nvPr/>
        </p:nvSpPr>
        <p:spPr>
          <a:xfrm>
            <a:off x="938117" y="3325949"/>
            <a:ext cx="3726648" cy="230832"/>
          </a:xfrm>
          <a:prstGeom prst="rect">
            <a:avLst/>
          </a:prstGeom>
          <a:noFill/>
        </p:spPr>
        <p:txBody>
          <a:bodyPr wrap="square" rtlCol="0">
            <a:spAutoFit/>
          </a:bodyPr>
          <a:lstStyle/>
          <a:p>
            <a:r>
              <a:rPr lang="de-DE" sz="900" dirty="0"/>
              <a:t>© Evin Bülbül</a:t>
            </a:r>
          </a:p>
        </p:txBody>
      </p:sp>
      <p:pic>
        <p:nvPicPr>
          <p:cNvPr id="11" name="Grafik 10">
            <a:extLst>
              <a:ext uri="{FF2B5EF4-FFF2-40B4-BE49-F238E27FC236}">
                <a16:creationId xmlns:a16="http://schemas.microsoft.com/office/drawing/2014/main" id="{D0248C8E-36E7-1123-DBBB-7AEE46B9445F}"/>
              </a:ext>
            </a:extLst>
          </p:cNvPr>
          <p:cNvPicPr>
            <a:picLocks noChangeAspect="1"/>
          </p:cNvPicPr>
          <p:nvPr/>
        </p:nvPicPr>
        <p:blipFill>
          <a:blip r:embed="rId4"/>
          <a:stretch>
            <a:fillRect/>
          </a:stretch>
        </p:blipFill>
        <p:spPr>
          <a:xfrm>
            <a:off x="8168779" y="254300"/>
            <a:ext cx="2611651" cy="2749605"/>
          </a:xfrm>
          <a:prstGeom prst="rect">
            <a:avLst/>
          </a:prstGeom>
        </p:spPr>
      </p:pic>
      <p:sp>
        <p:nvSpPr>
          <p:cNvPr id="12" name="Textfeld 11">
            <a:extLst>
              <a:ext uri="{FF2B5EF4-FFF2-40B4-BE49-F238E27FC236}">
                <a16:creationId xmlns:a16="http://schemas.microsoft.com/office/drawing/2014/main" id="{8E9B1DC4-0BEA-D862-B6CA-F15BD14660BB}"/>
              </a:ext>
            </a:extLst>
          </p:cNvPr>
          <p:cNvSpPr txBox="1"/>
          <p:nvPr/>
        </p:nvSpPr>
        <p:spPr>
          <a:xfrm>
            <a:off x="7889516" y="2938732"/>
            <a:ext cx="3726648" cy="507831"/>
          </a:xfrm>
          <a:prstGeom prst="rect">
            <a:avLst/>
          </a:prstGeom>
          <a:noFill/>
        </p:spPr>
        <p:txBody>
          <a:bodyPr wrap="square" rtlCol="0">
            <a:spAutoFit/>
          </a:bodyPr>
          <a:lstStyle/>
          <a:p>
            <a:r>
              <a:rPr lang="de-DE" sz="900" dirty="0"/>
              <a:t>© </a:t>
            </a:r>
            <a:r>
              <a:rPr lang="de-DE" sz="900" dirty="0">
                <a:effectLst/>
                <a:latin typeface="Arial" panose="020B0604020202020204" pitchFamily="34" charset="0"/>
                <a:ea typeface="Arial" panose="020B0604020202020204" pitchFamily="34" charset="0"/>
              </a:rPr>
              <a:t>Dmitry </a:t>
            </a:r>
            <a:r>
              <a:rPr lang="de-DE" sz="900" dirty="0" err="1">
                <a:effectLst/>
                <a:latin typeface="Arial" panose="020B0604020202020204" pitchFamily="34" charset="0"/>
                <a:ea typeface="Arial" panose="020B0604020202020204" pitchFamily="34" charset="0"/>
              </a:rPr>
              <a:t>Makeev</a:t>
            </a:r>
            <a:r>
              <a:rPr lang="de-DE" sz="900" dirty="0">
                <a:effectLst/>
                <a:latin typeface="Arial" panose="020B0604020202020204" pitchFamily="34" charset="0"/>
                <a:ea typeface="Arial" panose="020B0604020202020204" pitchFamily="34" charset="0"/>
              </a:rPr>
              <a:t>, CC BY-SA 4.0 &lt;https://</a:t>
            </a:r>
            <a:r>
              <a:rPr lang="de-DE" sz="900" dirty="0" err="1">
                <a:effectLst/>
                <a:latin typeface="Arial" panose="020B0604020202020204" pitchFamily="34" charset="0"/>
                <a:ea typeface="Arial" panose="020B0604020202020204" pitchFamily="34" charset="0"/>
              </a:rPr>
              <a:t>creativecommons.org</a:t>
            </a:r>
            <a:r>
              <a:rPr lang="de-DE" sz="900" dirty="0">
                <a:effectLst/>
                <a:latin typeface="Arial" panose="020B0604020202020204" pitchFamily="34" charset="0"/>
                <a:ea typeface="Arial" panose="020B0604020202020204" pitchFamily="34" charset="0"/>
              </a:rPr>
              <a:t>/</a:t>
            </a:r>
            <a:r>
              <a:rPr lang="de-DE" sz="900" dirty="0" err="1">
                <a:effectLst/>
                <a:latin typeface="Arial" panose="020B0604020202020204" pitchFamily="34" charset="0"/>
                <a:ea typeface="Arial" panose="020B0604020202020204" pitchFamily="34" charset="0"/>
              </a:rPr>
              <a:t>licenses</a:t>
            </a:r>
            <a:r>
              <a:rPr lang="de-DE" sz="900" dirty="0">
                <a:effectLst/>
                <a:latin typeface="Arial" panose="020B0604020202020204" pitchFamily="34" charset="0"/>
                <a:ea typeface="Arial" panose="020B0604020202020204" pitchFamily="34" charset="0"/>
              </a:rPr>
              <a:t>/</a:t>
            </a:r>
            <a:r>
              <a:rPr lang="de-DE" sz="900" dirty="0" err="1">
                <a:effectLst/>
                <a:latin typeface="Arial" panose="020B0604020202020204" pitchFamily="34" charset="0"/>
                <a:ea typeface="Arial" panose="020B0604020202020204" pitchFamily="34" charset="0"/>
              </a:rPr>
              <a:t>by-sa</a:t>
            </a:r>
            <a:r>
              <a:rPr lang="de-DE" sz="900" dirty="0">
                <a:effectLst/>
                <a:latin typeface="Arial" panose="020B0604020202020204" pitchFamily="34" charset="0"/>
                <a:ea typeface="Arial" panose="020B0604020202020204" pitchFamily="34" charset="0"/>
              </a:rPr>
              <a:t>/4.0&gt;, via Wikimedia Commons</a:t>
            </a:r>
            <a:r>
              <a:rPr lang="de-DE" sz="900" dirty="0">
                <a:effectLst/>
              </a:rPr>
              <a:t> </a:t>
            </a:r>
            <a:endParaRPr lang="de-DE" sz="900" dirty="0"/>
          </a:p>
        </p:txBody>
      </p:sp>
      <p:pic>
        <p:nvPicPr>
          <p:cNvPr id="13" name="Picture 6">
            <a:extLst>
              <a:ext uri="{FF2B5EF4-FFF2-40B4-BE49-F238E27FC236}">
                <a16:creationId xmlns:a16="http://schemas.microsoft.com/office/drawing/2014/main" id="{055434F5-8638-4418-AD20-86A4B5B628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3908" y="4023536"/>
            <a:ext cx="3945836" cy="2630557"/>
          </a:xfrm>
          <a:prstGeom prst="rect">
            <a:avLst/>
          </a:prstGeom>
          <a:noFill/>
          <a:extLst>
            <a:ext uri="{909E8E84-426E-40DD-AFC4-6F175D3DCCD1}">
              <a14:hiddenFill xmlns:a14="http://schemas.microsoft.com/office/drawing/2010/main">
                <a:solidFill>
                  <a:srgbClr val="FFFFFF"/>
                </a:solidFill>
              </a14:hiddenFill>
            </a:ext>
          </a:extLst>
        </p:spPr>
      </p:pic>
      <p:sp>
        <p:nvSpPr>
          <p:cNvPr id="14" name="Textfeld 13">
            <a:extLst>
              <a:ext uri="{FF2B5EF4-FFF2-40B4-BE49-F238E27FC236}">
                <a16:creationId xmlns:a16="http://schemas.microsoft.com/office/drawing/2014/main" id="{12884FB3-8E61-F351-3922-3EF5A4228D5B}"/>
              </a:ext>
            </a:extLst>
          </p:cNvPr>
          <p:cNvSpPr txBox="1"/>
          <p:nvPr/>
        </p:nvSpPr>
        <p:spPr>
          <a:xfrm>
            <a:off x="5445422" y="6400177"/>
            <a:ext cx="3726648" cy="230832"/>
          </a:xfrm>
          <a:prstGeom prst="rect">
            <a:avLst/>
          </a:prstGeom>
          <a:noFill/>
        </p:spPr>
        <p:txBody>
          <a:bodyPr wrap="square" rtlCol="0">
            <a:spAutoFit/>
          </a:bodyPr>
          <a:lstStyle/>
          <a:p>
            <a:r>
              <a:rPr lang="de-DE" sz="900" dirty="0"/>
              <a:t>©</a:t>
            </a:r>
          </a:p>
        </p:txBody>
      </p:sp>
    </p:spTree>
    <p:extLst>
      <p:ext uri="{BB962C8B-B14F-4D97-AF65-F5344CB8AC3E}">
        <p14:creationId xmlns:p14="http://schemas.microsoft.com/office/powerpoint/2010/main" val="3592619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1626A5-DDCE-1038-7B37-52DC479B9802}"/>
              </a:ext>
            </a:extLst>
          </p:cNvPr>
          <p:cNvSpPr>
            <a:spLocks noGrp="1"/>
          </p:cNvSpPr>
          <p:nvPr>
            <p:ph type="title"/>
          </p:nvPr>
        </p:nvSpPr>
        <p:spPr>
          <a:xfrm>
            <a:off x="838200" y="365125"/>
            <a:ext cx="10515600" cy="681355"/>
          </a:xfrm>
        </p:spPr>
        <p:txBody>
          <a:bodyPr>
            <a:normAutofit fontScale="90000"/>
          </a:bodyPr>
          <a:lstStyle/>
          <a:p>
            <a:r>
              <a:rPr lang="de-CH"/>
              <a:t>Brauchen Vögel Gesangsunterricht?</a:t>
            </a:r>
          </a:p>
        </p:txBody>
      </p:sp>
      <p:pic>
        <p:nvPicPr>
          <p:cNvPr id="5" name="Grafik 4">
            <a:extLst>
              <a:ext uri="{FF2B5EF4-FFF2-40B4-BE49-F238E27FC236}">
                <a16:creationId xmlns:a16="http://schemas.microsoft.com/office/drawing/2014/main" id="{127484CF-17A9-AAF4-8DB1-461A00D2E4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3056" y="159624"/>
            <a:ext cx="1587807" cy="1434015"/>
          </a:xfrm>
          <a:prstGeom prst="rect">
            <a:avLst/>
          </a:prstGeom>
        </p:spPr>
      </p:pic>
      <p:sp>
        <p:nvSpPr>
          <p:cNvPr id="6" name="Sprechblase: oval 5">
            <a:extLst>
              <a:ext uri="{FF2B5EF4-FFF2-40B4-BE49-F238E27FC236}">
                <a16:creationId xmlns:a16="http://schemas.microsoft.com/office/drawing/2014/main" id="{51B58FFA-DC3B-B18D-3D2D-88B8CF154E7F}"/>
              </a:ext>
            </a:extLst>
          </p:cNvPr>
          <p:cNvSpPr/>
          <p:nvPr/>
        </p:nvSpPr>
        <p:spPr>
          <a:xfrm>
            <a:off x="6096000" y="1330961"/>
            <a:ext cx="3799840" cy="1434016"/>
          </a:xfrm>
          <a:prstGeom prst="wedgeEllipseCallout">
            <a:avLst>
              <a:gd name="adj1" fmla="val 92043"/>
              <a:gd name="adj2" fmla="val -51985"/>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e-CH">
                <a:solidFill>
                  <a:schemeClr val="tx1"/>
                </a:solidFill>
              </a:rPr>
              <a:t> Müssen Vögel die Kommunikation mit ihren Artgenossen auch so erlernen wie wir?</a:t>
            </a:r>
          </a:p>
        </p:txBody>
      </p:sp>
      <p:pic>
        <p:nvPicPr>
          <p:cNvPr id="4" name="Grafik 3">
            <a:extLst>
              <a:ext uri="{FF2B5EF4-FFF2-40B4-BE49-F238E27FC236}">
                <a16:creationId xmlns:a16="http://schemas.microsoft.com/office/drawing/2014/main" id="{9F4FC3B7-ED20-E885-8078-5C8ABB365D2F}"/>
              </a:ext>
            </a:extLst>
          </p:cNvPr>
          <p:cNvPicPr>
            <a:picLocks noChangeAspect="1"/>
          </p:cNvPicPr>
          <p:nvPr/>
        </p:nvPicPr>
        <p:blipFill>
          <a:blip r:embed="rId3"/>
          <a:stretch>
            <a:fillRect/>
          </a:stretch>
        </p:blipFill>
        <p:spPr>
          <a:xfrm>
            <a:off x="400878" y="3766019"/>
            <a:ext cx="3409122" cy="2556842"/>
          </a:xfrm>
          <a:prstGeom prst="rect">
            <a:avLst/>
          </a:prstGeom>
        </p:spPr>
      </p:pic>
      <p:pic>
        <p:nvPicPr>
          <p:cNvPr id="9" name="Grafik 8">
            <a:extLst>
              <a:ext uri="{FF2B5EF4-FFF2-40B4-BE49-F238E27FC236}">
                <a16:creationId xmlns:a16="http://schemas.microsoft.com/office/drawing/2014/main" id="{36B7D4A2-331D-9AD7-8B8F-60BB52B68221}"/>
              </a:ext>
            </a:extLst>
          </p:cNvPr>
          <p:cNvPicPr>
            <a:picLocks noChangeAspect="1"/>
          </p:cNvPicPr>
          <p:nvPr/>
        </p:nvPicPr>
        <p:blipFill>
          <a:blip r:embed="rId4"/>
          <a:stretch>
            <a:fillRect/>
          </a:stretch>
        </p:blipFill>
        <p:spPr>
          <a:xfrm>
            <a:off x="4028661" y="3782086"/>
            <a:ext cx="3897796" cy="2598531"/>
          </a:xfrm>
          <a:prstGeom prst="rect">
            <a:avLst/>
          </a:prstGeom>
        </p:spPr>
      </p:pic>
      <p:pic>
        <p:nvPicPr>
          <p:cNvPr id="10" name="Grafik 9">
            <a:extLst>
              <a:ext uri="{FF2B5EF4-FFF2-40B4-BE49-F238E27FC236}">
                <a16:creationId xmlns:a16="http://schemas.microsoft.com/office/drawing/2014/main" id="{B586E4F1-4058-598B-1AB3-C6A5BB5C74A7}"/>
              </a:ext>
            </a:extLst>
          </p:cNvPr>
          <p:cNvPicPr>
            <a:picLocks noChangeAspect="1"/>
          </p:cNvPicPr>
          <p:nvPr/>
        </p:nvPicPr>
        <p:blipFill>
          <a:blip r:embed="rId5"/>
          <a:stretch>
            <a:fillRect/>
          </a:stretch>
        </p:blipFill>
        <p:spPr>
          <a:xfrm>
            <a:off x="8145118" y="3793789"/>
            <a:ext cx="3417599" cy="2575124"/>
          </a:xfrm>
          <a:prstGeom prst="rect">
            <a:avLst/>
          </a:prstGeom>
        </p:spPr>
      </p:pic>
      <p:sp>
        <p:nvSpPr>
          <p:cNvPr id="11" name="Textfeld 10">
            <a:extLst>
              <a:ext uri="{FF2B5EF4-FFF2-40B4-BE49-F238E27FC236}">
                <a16:creationId xmlns:a16="http://schemas.microsoft.com/office/drawing/2014/main" id="{015854F0-AB89-5788-35E8-9A2135D7BE1B}"/>
              </a:ext>
            </a:extLst>
          </p:cNvPr>
          <p:cNvSpPr txBox="1"/>
          <p:nvPr/>
        </p:nvSpPr>
        <p:spPr>
          <a:xfrm>
            <a:off x="8145118" y="6368913"/>
            <a:ext cx="3726648" cy="507831"/>
          </a:xfrm>
          <a:prstGeom prst="rect">
            <a:avLst/>
          </a:prstGeom>
          <a:noFill/>
        </p:spPr>
        <p:txBody>
          <a:bodyPr wrap="square" rtlCol="0">
            <a:spAutoFit/>
          </a:bodyPr>
          <a:lstStyle/>
          <a:p>
            <a:r>
              <a:rPr lang="de-DE" sz="900" dirty="0"/>
              <a:t>© </a:t>
            </a:r>
            <a:r>
              <a:rPr lang="de-DE" sz="900" dirty="0" err="1">
                <a:effectLst/>
                <a:latin typeface="Arial" panose="020B0604020202020204" pitchFamily="34" charset="0"/>
                <a:ea typeface="Arial" panose="020B0604020202020204" pitchFamily="34" charset="0"/>
              </a:rPr>
              <a:t>Musicaline</a:t>
            </a:r>
            <a:r>
              <a:rPr lang="de-DE" sz="900" dirty="0">
                <a:effectLst/>
                <a:latin typeface="Arial" panose="020B0604020202020204" pitchFamily="34" charset="0"/>
                <a:ea typeface="Arial" panose="020B0604020202020204" pitchFamily="34" charset="0"/>
              </a:rPr>
              <a:t>, CC BY-SA 4.0 &lt;https://</a:t>
            </a:r>
            <a:r>
              <a:rPr lang="de-DE" sz="900" dirty="0" err="1">
                <a:effectLst/>
                <a:latin typeface="Arial" panose="020B0604020202020204" pitchFamily="34" charset="0"/>
                <a:ea typeface="Arial" panose="020B0604020202020204" pitchFamily="34" charset="0"/>
              </a:rPr>
              <a:t>creativecommons.org</a:t>
            </a:r>
            <a:r>
              <a:rPr lang="de-DE" sz="900" dirty="0">
                <a:effectLst/>
                <a:latin typeface="Arial" panose="020B0604020202020204" pitchFamily="34" charset="0"/>
                <a:ea typeface="Arial" panose="020B0604020202020204" pitchFamily="34" charset="0"/>
              </a:rPr>
              <a:t>/</a:t>
            </a:r>
            <a:r>
              <a:rPr lang="de-DE" sz="900" dirty="0" err="1">
                <a:effectLst/>
                <a:latin typeface="Arial" panose="020B0604020202020204" pitchFamily="34" charset="0"/>
                <a:ea typeface="Arial" panose="020B0604020202020204" pitchFamily="34" charset="0"/>
              </a:rPr>
              <a:t>licenses</a:t>
            </a:r>
            <a:r>
              <a:rPr lang="de-DE" sz="900" dirty="0">
                <a:effectLst/>
                <a:latin typeface="Arial" panose="020B0604020202020204" pitchFamily="34" charset="0"/>
                <a:ea typeface="Arial" panose="020B0604020202020204" pitchFamily="34" charset="0"/>
              </a:rPr>
              <a:t>/</a:t>
            </a:r>
            <a:r>
              <a:rPr lang="de-DE" sz="900" dirty="0" err="1">
                <a:effectLst/>
                <a:latin typeface="Arial" panose="020B0604020202020204" pitchFamily="34" charset="0"/>
                <a:ea typeface="Arial" panose="020B0604020202020204" pitchFamily="34" charset="0"/>
              </a:rPr>
              <a:t>by-sa</a:t>
            </a:r>
            <a:r>
              <a:rPr lang="de-DE" sz="900" dirty="0">
                <a:effectLst/>
                <a:latin typeface="Arial" panose="020B0604020202020204" pitchFamily="34" charset="0"/>
                <a:ea typeface="Arial" panose="020B0604020202020204" pitchFamily="34" charset="0"/>
              </a:rPr>
              <a:t>/4.0&gt;, via Wikimedia Commons</a:t>
            </a:r>
            <a:r>
              <a:rPr lang="de-DE" sz="900" dirty="0">
                <a:effectLst/>
              </a:rPr>
              <a:t> </a:t>
            </a:r>
            <a:endParaRPr lang="de-DE" sz="900" dirty="0"/>
          </a:p>
        </p:txBody>
      </p:sp>
      <p:sp>
        <p:nvSpPr>
          <p:cNvPr id="12" name="Textfeld 11">
            <a:extLst>
              <a:ext uri="{FF2B5EF4-FFF2-40B4-BE49-F238E27FC236}">
                <a16:creationId xmlns:a16="http://schemas.microsoft.com/office/drawing/2014/main" id="{D45B3320-5840-E967-E3A5-544F15516D70}"/>
              </a:ext>
            </a:extLst>
          </p:cNvPr>
          <p:cNvSpPr txBox="1"/>
          <p:nvPr/>
        </p:nvSpPr>
        <p:spPr>
          <a:xfrm>
            <a:off x="4028661" y="6380617"/>
            <a:ext cx="3726648" cy="507831"/>
          </a:xfrm>
          <a:prstGeom prst="rect">
            <a:avLst/>
          </a:prstGeom>
          <a:noFill/>
        </p:spPr>
        <p:txBody>
          <a:bodyPr wrap="square" rtlCol="0">
            <a:spAutoFit/>
          </a:bodyPr>
          <a:lstStyle/>
          <a:p>
            <a:r>
              <a:rPr lang="de-DE" sz="900" dirty="0"/>
              <a:t>© </a:t>
            </a:r>
            <a:r>
              <a:rPr lang="de-DE" sz="900" dirty="0">
                <a:effectLst/>
                <a:latin typeface="Arial" panose="020B0604020202020204" pitchFamily="34" charset="0"/>
                <a:ea typeface="Arial" panose="020B0604020202020204" pitchFamily="34" charset="0"/>
              </a:rPr>
              <a:t>Kalabreser, CC BY-SA 4.0 &lt;https://</a:t>
            </a:r>
            <a:r>
              <a:rPr lang="de-DE" sz="900" dirty="0" err="1">
                <a:effectLst/>
                <a:latin typeface="Arial" panose="020B0604020202020204" pitchFamily="34" charset="0"/>
                <a:ea typeface="Arial" panose="020B0604020202020204" pitchFamily="34" charset="0"/>
              </a:rPr>
              <a:t>creativecommons.org</a:t>
            </a:r>
            <a:r>
              <a:rPr lang="de-DE" sz="900" dirty="0">
                <a:effectLst/>
                <a:latin typeface="Arial" panose="020B0604020202020204" pitchFamily="34" charset="0"/>
                <a:ea typeface="Arial" panose="020B0604020202020204" pitchFamily="34" charset="0"/>
              </a:rPr>
              <a:t>/</a:t>
            </a:r>
            <a:r>
              <a:rPr lang="de-DE" sz="900" dirty="0" err="1">
                <a:effectLst/>
                <a:latin typeface="Arial" panose="020B0604020202020204" pitchFamily="34" charset="0"/>
                <a:ea typeface="Arial" panose="020B0604020202020204" pitchFamily="34" charset="0"/>
              </a:rPr>
              <a:t>licenses</a:t>
            </a:r>
            <a:r>
              <a:rPr lang="de-DE" sz="900" dirty="0">
                <a:effectLst/>
                <a:latin typeface="Arial" panose="020B0604020202020204" pitchFamily="34" charset="0"/>
                <a:ea typeface="Arial" panose="020B0604020202020204" pitchFamily="34" charset="0"/>
              </a:rPr>
              <a:t>/</a:t>
            </a:r>
            <a:r>
              <a:rPr lang="de-DE" sz="900" dirty="0" err="1">
                <a:effectLst/>
                <a:latin typeface="Arial" panose="020B0604020202020204" pitchFamily="34" charset="0"/>
                <a:ea typeface="Arial" panose="020B0604020202020204" pitchFamily="34" charset="0"/>
              </a:rPr>
              <a:t>by-sa</a:t>
            </a:r>
            <a:r>
              <a:rPr lang="de-DE" sz="900" dirty="0">
                <a:effectLst/>
                <a:latin typeface="Arial" panose="020B0604020202020204" pitchFamily="34" charset="0"/>
                <a:ea typeface="Arial" panose="020B0604020202020204" pitchFamily="34" charset="0"/>
              </a:rPr>
              <a:t>/4.0&gt;, via Wikimedia Commons</a:t>
            </a:r>
            <a:r>
              <a:rPr lang="de-DE" sz="900" dirty="0">
                <a:effectLst/>
              </a:rPr>
              <a:t> </a:t>
            </a:r>
            <a:endParaRPr lang="de-DE" sz="900" dirty="0"/>
          </a:p>
        </p:txBody>
      </p:sp>
      <p:sp>
        <p:nvSpPr>
          <p:cNvPr id="13" name="Textfeld 12">
            <a:extLst>
              <a:ext uri="{FF2B5EF4-FFF2-40B4-BE49-F238E27FC236}">
                <a16:creationId xmlns:a16="http://schemas.microsoft.com/office/drawing/2014/main" id="{94D874B9-6991-7E7E-7776-38560ADEBC01}"/>
              </a:ext>
            </a:extLst>
          </p:cNvPr>
          <p:cNvSpPr txBox="1"/>
          <p:nvPr/>
        </p:nvSpPr>
        <p:spPr>
          <a:xfrm>
            <a:off x="130865" y="6380617"/>
            <a:ext cx="3726648" cy="507831"/>
          </a:xfrm>
          <a:prstGeom prst="rect">
            <a:avLst/>
          </a:prstGeom>
          <a:noFill/>
        </p:spPr>
        <p:txBody>
          <a:bodyPr wrap="square" rtlCol="0">
            <a:spAutoFit/>
          </a:bodyPr>
          <a:lstStyle/>
          <a:p>
            <a:r>
              <a:rPr lang="de-DE" sz="900" dirty="0"/>
              <a:t>© </a:t>
            </a:r>
            <a:r>
              <a:rPr lang="de-DE" sz="900" dirty="0" err="1"/>
              <a:t>Parus</a:t>
            </a:r>
            <a:r>
              <a:rPr lang="de-DE" sz="900" dirty="0"/>
              <a:t> </a:t>
            </a:r>
            <a:r>
              <a:rPr lang="de-DE" sz="900" dirty="0" err="1"/>
              <a:t>caeruleus</a:t>
            </a:r>
            <a:r>
              <a:rPr lang="de-DE" sz="900" dirty="0"/>
              <a:t>. </a:t>
            </a:r>
            <a:r>
              <a:rPr lang="de-DE" sz="900" dirty="0" err="1">
                <a:effectLst/>
                <a:latin typeface="Arial" panose="020B0604020202020204" pitchFamily="34" charset="0"/>
                <a:ea typeface="Arial" panose="020B0604020202020204" pitchFamily="34" charset="0"/>
              </a:rPr>
              <a:t>Sławek</a:t>
            </a:r>
            <a:r>
              <a:rPr lang="de-DE" sz="900" dirty="0">
                <a:effectLst/>
                <a:latin typeface="Arial" panose="020B0604020202020204" pitchFamily="34" charset="0"/>
                <a:ea typeface="Arial" panose="020B0604020202020204" pitchFamily="34" charset="0"/>
              </a:rPr>
              <a:t> </a:t>
            </a:r>
            <a:r>
              <a:rPr lang="de-DE" sz="900" dirty="0" err="1">
                <a:effectLst/>
                <a:latin typeface="Arial" panose="020B0604020202020204" pitchFamily="34" charset="0"/>
                <a:ea typeface="Arial" panose="020B0604020202020204" pitchFamily="34" charset="0"/>
              </a:rPr>
              <a:t>Staszczuk</a:t>
            </a:r>
            <a:r>
              <a:rPr lang="de-DE" sz="900" dirty="0">
                <a:effectLst/>
                <a:latin typeface="Arial" panose="020B0604020202020204" pitchFamily="34" charset="0"/>
                <a:ea typeface="Arial" panose="020B0604020202020204" pitchFamily="34" charset="0"/>
              </a:rPr>
              <a:t>, CC BY-SA 3.0 &lt;http://</a:t>
            </a:r>
            <a:r>
              <a:rPr lang="de-DE" sz="900" dirty="0" err="1">
                <a:effectLst/>
                <a:latin typeface="Arial" panose="020B0604020202020204" pitchFamily="34" charset="0"/>
                <a:ea typeface="Arial" panose="020B0604020202020204" pitchFamily="34" charset="0"/>
              </a:rPr>
              <a:t>creativecommons.org</a:t>
            </a:r>
            <a:r>
              <a:rPr lang="de-DE" sz="900" dirty="0">
                <a:effectLst/>
                <a:latin typeface="Arial" panose="020B0604020202020204" pitchFamily="34" charset="0"/>
                <a:ea typeface="Arial" panose="020B0604020202020204" pitchFamily="34" charset="0"/>
              </a:rPr>
              <a:t>/</a:t>
            </a:r>
            <a:r>
              <a:rPr lang="de-DE" sz="900" dirty="0" err="1">
                <a:effectLst/>
                <a:latin typeface="Arial" panose="020B0604020202020204" pitchFamily="34" charset="0"/>
                <a:ea typeface="Arial" panose="020B0604020202020204" pitchFamily="34" charset="0"/>
              </a:rPr>
              <a:t>licenses</a:t>
            </a:r>
            <a:r>
              <a:rPr lang="de-DE" sz="900" dirty="0">
                <a:effectLst/>
                <a:latin typeface="Arial" panose="020B0604020202020204" pitchFamily="34" charset="0"/>
                <a:ea typeface="Arial" panose="020B0604020202020204" pitchFamily="34" charset="0"/>
              </a:rPr>
              <a:t>/</a:t>
            </a:r>
            <a:r>
              <a:rPr lang="de-DE" sz="900" dirty="0" err="1">
                <a:effectLst/>
                <a:latin typeface="Arial" panose="020B0604020202020204" pitchFamily="34" charset="0"/>
                <a:ea typeface="Arial" panose="020B0604020202020204" pitchFamily="34" charset="0"/>
              </a:rPr>
              <a:t>by-sa</a:t>
            </a:r>
            <a:r>
              <a:rPr lang="de-DE" sz="900" dirty="0">
                <a:effectLst/>
                <a:latin typeface="Arial" panose="020B0604020202020204" pitchFamily="34" charset="0"/>
                <a:ea typeface="Arial" panose="020B0604020202020204" pitchFamily="34" charset="0"/>
              </a:rPr>
              <a:t>/3.0/&gt;, via Wikimedia Commons</a:t>
            </a:r>
            <a:r>
              <a:rPr lang="de-DE" sz="900" dirty="0">
                <a:effectLst/>
              </a:rPr>
              <a:t> </a:t>
            </a:r>
            <a:endParaRPr lang="de-DE" sz="900" dirty="0"/>
          </a:p>
        </p:txBody>
      </p:sp>
    </p:spTree>
    <p:extLst>
      <p:ext uri="{BB962C8B-B14F-4D97-AF65-F5344CB8AC3E}">
        <p14:creationId xmlns:p14="http://schemas.microsoft.com/office/powerpoint/2010/main" val="3075384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1626A5-DDCE-1038-7B37-52DC479B9802}"/>
              </a:ext>
            </a:extLst>
          </p:cNvPr>
          <p:cNvSpPr>
            <a:spLocks noGrp="1"/>
          </p:cNvSpPr>
          <p:nvPr>
            <p:ph type="title"/>
          </p:nvPr>
        </p:nvSpPr>
        <p:spPr>
          <a:xfrm>
            <a:off x="838200" y="365125"/>
            <a:ext cx="10515600" cy="681355"/>
          </a:xfrm>
        </p:spPr>
        <p:txBody>
          <a:bodyPr>
            <a:normAutofit fontScale="90000"/>
          </a:bodyPr>
          <a:lstStyle/>
          <a:p>
            <a:r>
              <a:rPr lang="de-CH"/>
              <a:t>Brauchen Vögel Gesangsunterricht?</a:t>
            </a:r>
          </a:p>
        </p:txBody>
      </p:sp>
      <p:pic>
        <p:nvPicPr>
          <p:cNvPr id="5" name="Grafik 4">
            <a:extLst>
              <a:ext uri="{FF2B5EF4-FFF2-40B4-BE49-F238E27FC236}">
                <a16:creationId xmlns:a16="http://schemas.microsoft.com/office/drawing/2014/main" id="{127484CF-17A9-AAF4-8DB1-461A00D2E4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3056" y="159624"/>
            <a:ext cx="1587807" cy="1434015"/>
          </a:xfrm>
          <a:prstGeom prst="rect">
            <a:avLst/>
          </a:prstGeom>
        </p:spPr>
      </p:pic>
      <p:sp>
        <p:nvSpPr>
          <p:cNvPr id="6" name="Sprechblase: oval 5">
            <a:extLst>
              <a:ext uri="{FF2B5EF4-FFF2-40B4-BE49-F238E27FC236}">
                <a16:creationId xmlns:a16="http://schemas.microsoft.com/office/drawing/2014/main" id="{51B58FFA-DC3B-B18D-3D2D-88B8CF154E7F}"/>
              </a:ext>
            </a:extLst>
          </p:cNvPr>
          <p:cNvSpPr/>
          <p:nvPr/>
        </p:nvSpPr>
        <p:spPr>
          <a:xfrm>
            <a:off x="6096000" y="1330961"/>
            <a:ext cx="3799840" cy="1434016"/>
          </a:xfrm>
          <a:prstGeom prst="wedgeEllipseCallout">
            <a:avLst>
              <a:gd name="adj1" fmla="val 92043"/>
              <a:gd name="adj2" fmla="val -51985"/>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e-CH" dirty="0">
                <a:solidFill>
                  <a:schemeClr val="tx1"/>
                </a:solidFill>
              </a:rPr>
              <a:t> Wie kann man diese Fragestellung </a:t>
            </a:r>
            <a:r>
              <a:rPr lang="de-CH" dirty="0" err="1">
                <a:solidFill>
                  <a:schemeClr val="tx1"/>
                </a:solidFill>
              </a:rPr>
              <a:t>unterschen</a:t>
            </a:r>
            <a:r>
              <a:rPr lang="de-CH" dirty="0">
                <a:solidFill>
                  <a:schemeClr val="tx1"/>
                </a:solidFill>
              </a:rPr>
              <a:t>?</a:t>
            </a:r>
          </a:p>
        </p:txBody>
      </p:sp>
      <p:pic>
        <p:nvPicPr>
          <p:cNvPr id="4" name="Grafik 3">
            <a:extLst>
              <a:ext uri="{FF2B5EF4-FFF2-40B4-BE49-F238E27FC236}">
                <a16:creationId xmlns:a16="http://schemas.microsoft.com/office/drawing/2014/main" id="{9F4FC3B7-ED20-E885-8078-5C8ABB365D2F}"/>
              </a:ext>
            </a:extLst>
          </p:cNvPr>
          <p:cNvPicPr>
            <a:picLocks noChangeAspect="1"/>
          </p:cNvPicPr>
          <p:nvPr/>
        </p:nvPicPr>
        <p:blipFill>
          <a:blip r:embed="rId3"/>
          <a:stretch>
            <a:fillRect/>
          </a:stretch>
        </p:blipFill>
        <p:spPr>
          <a:xfrm>
            <a:off x="400878" y="3766019"/>
            <a:ext cx="3409122" cy="2556842"/>
          </a:xfrm>
          <a:prstGeom prst="rect">
            <a:avLst/>
          </a:prstGeom>
        </p:spPr>
      </p:pic>
      <p:pic>
        <p:nvPicPr>
          <p:cNvPr id="9" name="Grafik 8">
            <a:extLst>
              <a:ext uri="{FF2B5EF4-FFF2-40B4-BE49-F238E27FC236}">
                <a16:creationId xmlns:a16="http://schemas.microsoft.com/office/drawing/2014/main" id="{36B7D4A2-331D-9AD7-8B8F-60BB52B68221}"/>
              </a:ext>
            </a:extLst>
          </p:cNvPr>
          <p:cNvPicPr>
            <a:picLocks noChangeAspect="1"/>
          </p:cNvPicPr>
          <p:nvPr/>
        </p:nvPicPr>
        <p:blipFill>
          <a:blip r:embed="rId4"/>
          <a:stretch>
            <a:fillRect/>
          </a:stretch>
        </p:blipFill>
        <p:spPr>
          <a:xfrm>
            <a:off x="4028661" y="3782086"/>
            <a:ext cx="3897796" cy="2598531"/>
          </a:xfrm>
          <a:prstGeom prst="rect">
            <a:avLst/>
          </a:prstGeom>
        </p:spPr>
      </p:pic>
      <p:pic>
        <p:nvPicPr>
          <p:cNvPr id="10" name="Grafik 9">
            <a:extLst>
              <a:ext uri="{FF2B5EF4-FFF2-40B4-BE49-F238E27FC236}">
                <a16:creationId xmlns:a16="http://schemas.microsoft.com/office/drawing/2014/main" id="{B586E4F1-4058-598B-1AB3-C6A5BB5C74A7}"/>
              </a:ext>
            </a:extLst>
          </p:cNvPr>
          <p:cNvPicPr>
            <a:picLocks noChangeAspect="1"/>
          </p:cNvPicPr>
          <p:nvPr/>
        </p:nvPicPr>
        <p:blipFill>
          <a:blip r:embed="rId5"/>
          <a:stretch>
            <a:fillRect/>
          </a:stretch>
        </p:blipFill>
        <p:spPr>
          <a:xfrm>
            <a:off x="8145118" y="3793789"/>
            <a:ext cx="3417599" cy="2575124"/>
          </a:xfrm>
          <a:prstGeom prst="rect">
            <a:avLst/>
          </a:prstGeom>
        </p:spPr>
      </p:pic>
      <p:sp>
        <p:nvSpPr>
          <p:cNvPr id="11" name="Textfeld 10">
            <a:extLst>
              <a:ext uri="{FF2B5EF4-FFF2-40B4-BE49-F238E27FC236}">
                <a16:creationId xmlns:a16="http://schemas.microsoft.com/office/drawing/2014/main" id="{015854F0-AB89-5788-35E8-9A2135D7BE1B}"/>
              </a:ext>
            </a:extLst>
          </p:cNvPr>
          <p:cNvSpPr txBox="1"/>
          <p:nvPr/>
        </p:nvSpPr>
        <p:spPr>
          <a:xfrm>
            <a:off x="8145118" y="6368913"/>
            <a:ext cx="3726648" cy="507831"/>
          </a:xfrm>
          <a:prstGeom prst="rect">
            <a:avLst/>
          </a:prstGeom>
          <a:noFill/>
        </p:spPr>
        <p:txBody>
          <a:bodyPr wrap="square" rtlCol="0">
            <a:spAutoFit/>
          </a:bodyPr>
          <a:lstStyle/>
          <a:p>
            <a:r>
              <a:rPr lang="de-DE" sz="900" dirty="0"/>
              <a:t>© </a:t>
            </a:r>
            <a:r>
              <a:rPr lang="de-DE" sz="900" dirty="0" err="1">
                <a:effectLst/>
                <a:latin typeface="Arial" panose="020B0604020202020204" pitchFamily="34" charset="0"/>
                <a:ea typeface="Arial" panose="020B0604020202020204" pitchFamily="34" charset="0"/>
              </a:rPr>
              <a:t>Musicaline</a:t>
            </a:r>
            <a:r>
              <a:rPr lang="de-DE" sz="900" dirty="0">
                <a:effectLst/>
                <a:latin typeface="Arial" panose="020B0604020202020204" pitchFamily="34" charset="0"/>
                <a:ea typeface="Arial" panose="020B0604020202020204" pitchFamily="34" charset="0"/>
              </a:rPr>
              <a:t>, CC BY-SA 4.0 &lt;https://</a:t>
            </a:r>
            <a:r>
              <a:rPr lang="de-DE" sz="900" dirty="0" err="1">
                <a:effectLst/>
                <a:latin typeface="Arial" panose="020B0604020202020204" pitchFamily="34" charset="0"/>
                <a:ea typeface="Arial" panose="020B0604020202020204" pitchFamily="34" charset="0"/>
              </a:rPr>
              <a:t>creativecommons.org</a:t>
            </a:r>
            <a:r>
              <a:rPr lang="de-DE" sz="900" dirty="0">
                <a:effectLst/>
                <a:latin typeface="Arial" panose="020B0604020202020204" pitchFamily="34" charset="0"/>
                <a:ea typeface="Arial" panose="020B0604020202020204" pitchFamily="34" charset="0"/>
              </a:rPr>
              <a:t>/</a:t>
            </a:r>
            <a:r>
              <a:rPr lang="de-DE" sz="900" dirty="0" err="1">
                <a:effectLst/>
                <a:latin typeface="Arial" panose="020B0604020202020204" pitchFamily="34" charset="0"/>
                <a:ea typeface="Arial" panose="020B0604020202020204" pitchFamily="34" charset="0"/>
              </a:rPr>
              <a:t>licenses</a:t>
            </a:r>
            <a:r>
              <a:rPr lang="de-DE" sz="900" dirty="0">
                <a:effectLst/>
                <a:latin typeface="Arial" panose="020B0604020202020204" pitchFamily="34" charset="0"/>
                <a:ea typeface="Arial" panose="020B0604020202020204" pitchFamily="34" charset="0"/>
              </a:rPr>
              <a:t>/</a:t>
            </a:r>
            <a:r>
              <a:rPr lang="de-DE" sz="900" dirty="0" err="1">
                <a:effectLst/>
                <a:latin typeface="Arial" panose="020B0604020202020204" pitchFamily="34" charset="0"/>
                <a:ea typeface="Arial" panose="020B0604020202020204" pitchFamily="34" charset="0"/>
              </a:rPr>
              <a:t>by-sa</a:t>
            </a:r>
            <a:r>
              <a:rPr lang="de-DE" sz="900" dirty="0">
                <a:effectLst/>
                <a:latin typeface="Arial" panose="020B0604020202020204" pitchFamily="34" charset="0"/>
                <a:ea typeface="Arial" panose="020B0604020202020204" pitchFamily="34" charset="0"/>
              </a:rPr>
              <a:t>/4.0&gt;, via Wikimedia Commons</a:t>
            </a:r>
            <a:r>
              <a:rPr lang="de-DE" sz="900" dirty="0">
                <a:effectLst/>
              </a:rPr>
              <a:t> </a:t>
            </a:r>
            <a:endParaRPr lang="de-DE" sz="900" dirty="0"/>
          </a:p>
        </p:txBody>
      </p:sp>
      <p:sp>
        <p:nvSpPr>
          <p:cNvPr id="12" name="Textfeld 11">
            <a:extLst>
              <a:ext uri="{FF2B5EF4-FFF2-40B4-BE49-F238E27FC236}">
                <a16:creationId xmlns:a16="http://schemas.microsoft.com/office/drawing/2014/main" id="{D45B3320-5840-E967-E3A5-544F15516D70}"/>
              </a:ext>
            </a:extLst>
          </p:cNvPr>
          <p:cNvSpPr txBox="1"/>
          <p:nvPr/>
        </p:nvSpPr>
        <p:spPr>
          <a:xfrm>
            <a:off x="4028661" y="6380617"/>
            <a:ext cx="3726648" cy="507831"/>
          </a:xfrm>
          <a:prstGeom prst="rect">
            <a:avLst/>
          </a:prstGeom>
          <a:noFill/>
        </p:spPr>
        <p:txBody>
          <a:bodyPr wrap="square" rtlCol="0">
            <a:spAutoFit/>
          </a:bodyPr>
          <a:lstStyle/>
          <a:p>
            <a:r>
              <a:rPr lang="de-DE" sz="900" dirty="0"/>
              <a:t>© </a:t>
            </a:r>
            <a:r>
              <a:rPr lang="de-DE" sz="900" dirty="0">
                <a:effectLst/>
                <a:latin typeface="Arial" panose="020B0604020202020204" pitchFamily="34" charset="0"/>
                <a:ea typeface="Arial" panose="020B0604020202020204" pitchFamily="34" charset="0"/>
              </a:rPr>
              <a:t>Kalabreser, CC BY-SA 4.0 &lt;https://</a:t>
            </a:r>
            <a:r>
              <a:rPr lang="de-DE" sz="900" dirty="0" err="1">
                <a:effectLst/>
                <a:latin typeface="Arial" panose="020B0604020202020204" pitchFamily="34" charset="0"/>
                <a:ea typeface="Arial" panose="020B0604020202020204" pitchFamily="34" charset="0"/>
              </a:rPr>
              <a:t>creativecommons.org</a:t>
            </a:r>
            <a:r>
              <a:rPr lang="de-DE" sz="900" dirty="0">
                <a:effectLst/>
                <a:latin typeface="Arial" panose="020B0604020202020204" pitchFamily="34" charset="0"/>
                <a:ea typeface="Arial" panose="020B0604020202020204" pitchFamily="34" charset="0"/>
              </a:rPr>
              <a:t>/</a:t>
            </a:r>
            <a:r>
              <a:rPr lang="de-DE" sz="900" dirty="0" err="1">
                <a:effectLst/>
                <a:latin typeface="Arial" panose="020B0604020202020204" pitchFamily="34" charset="0"/>
                <a:ea typeface="Arial" panose="020B0604020202020204" pitchFamily="34" charset="0"/>
              </a:rPr>
              <a:t>licenses</a:t>
            </a:r>
            <a:r>
              <a:rPr lang="de-DE" sz="900" dirty="0">
                <a:effectLst/>
                <a:latin typeface="Arial" panose="020B0604020202020204" pitchFamily="34" charset="0"/>
                <a:ea typeface="Arial" panose="020B0604020202020204" pitchFamily="34" charset="0"/>
              </a:rPr>
              <a:t>/</a:t>
            </a:r>
            <a:r>
              <a:rPr lang="de-DE" sz="900" dirty="0" err="1">
                <a:effectLst/>
                <a:latin typeface="Arial" panose="020B0604020202020204" pitchFamily="34" charset="0"/>
                <a:ea typeface="Arial" panose="020B0604020202020204" pitchFamily="34" charset="0"/>
              </a:rPr>
              <a:t>by-sa</a:t>
            </a:r>
            <a:r>
              <a:rPr lang="de-DE" sz="900" dirty="0">
                <a:effectLst/>
                <a:latin typeface="Arial" panose="020B0604020202020204" pitchFamily="34" charset="0"/>
                <a:ea typeface="Arial" panose="020B0604020202020204" pitchFamily="34" charset="0"/>
              </a:rPr>
              <a:t>/4.0&gt;, via Wikimedia Commons</a:t>
            </a:r>
            <a:r>
              <a:rPr lang="de-DE" sz="900" dirty="0">
                <a:effectLst/>
              </a:rPr>
              <a:t> </a:t>
            </a:r>
            <a:endParaRPr lang="de-DE" sz="900" dirty="0"/>
          </a:p>
        </p:txBody>
      </p:sp>
      <p:sp>
        <p:nvSpPr>
          <p:cNvPr id="13" name="Textfeld 12">
            <a:extLst>
              <a:ext uri="{FF2B5EF4-FFF2-40B4-BE49-F238E27FC236}">
                <a16:creationId xmlns:a16="http://schemas.microsoft.com/office/drawing/2014/main" id="{94D874B9-6991-7E7E-7776-38560ADEBC01}"/>
              </a:ext>
            </a:extLst>
          </p:cNvPr>
          <p:cNvSpPr txBox="1"/>
          <p:nvPr/>
        </p:nvSpPr>
        <p:spPr>
          <a:xfrm>
            <a:off x="130865" y="6380617"/>
            <a:ext cx="3726648" cy="507831"/>
          </a:xfrm>
          <a:prstGeom prst="rect">
            <a:avLst/>
          </a:prstGeom>
          <a:noFill/>
        </p:spPr>
        <p:txBody>
          <a:bodyPr wrap="square" rtlCol="0">
            <a:spAutoFit/>
          </a:bodyPr>
          <a:lstStyle/>
          <a:p>
            <a:r>
              <a:rPr lang="de-DE" sz="900" dirty="0"/>
              <a:t>© </a:t>
            </a:r>
            <a:r>
              <a:rPr lang="de-DE" sz="900" dirty="0" err="1"/>
              <a:t>Parus</a:t>
            </a:r>
            <a:r>
              <a:rPr lang="de-DE" sz="900" dirty="0"/>
              <a:t> </a:t>
            </a:r>
            <a:r>
              <a:rPr lang="de-DE" sz="900" dirty="0" err="1"/>
              <a:t>caeruleus</a:t>
            </a:r>
            <a:r>
              <a:rPr lang="de-DE" sz="900"/>
              <a:t>. </a:t>
            </a:r>
            <a:r>
              <a:rPr lang="de-DE" sz="900">
                <a:effectLst/>
                <a:latin typeface="Arial" panose="020B0604020202020204" pitchFamily="34" charset="0"/>
                <a:ea typeface="Arial" panose="020B0604020202020204" pitchFamily="34" charset="0"/>
              </a:rPr>
              <a:t>Sławek</a:t>
            </a:r>
            <a:r>
              <a:rPr lang="de-DE" sz="900" dirty="0">
                <a:effectLst/>
                <a:latin typeface="Arial" panose="020B0604020202020204" pitchFamily="34" charset="0"/>
                <a:ea typeface="Arial" panose="020B0604020202020204" pitchFamily="34" charset="0"/>
              </a:rPr>
              <a:t> </a:t>
            </a:r>
            <a:r>
              <a:rPr lang="de-DE" sz="900" dirty="0" err="1">
                <a:effectLst/>
                <a:latin typeface="Arial" panose="020B0604020202020204" pitchFamily="34" charset="0"/>
                <a:ea typeface="Arial" panose="020B0604020202020204" pitchFamily="34" charset="0"/>
              </a:rPr>
              <a:t>Staszczuk</a:t>
            </a:r>
            <a:r>
              <a:rPr lang="de-DE" sz="900" dirty="0">
                <a:effectLst/>
                <a:latin typeface="Arial" panose="020B0604020202020204" pitchFamily="34" charset="0"/>
                <a:ea typeface="Arial" panose="020B0604020202020204" pitchFamily="34" charset="0"/>
              </a:rPr>
              <a:t>, CC BY-SA 3.0 &lt;http://</a:t>
            </a:r>
            <a:r>
              <a:rPr lang="de-DE" sz="900" dirty="0" err="1">
                <a:effectLst/>
                <a:latin typeface="Arial" panose="020B0604020202020204" pitchFamily="34" charset="0"/>
                <a:ea typeface="Arial" panose="020B0604020202020204" pitchFamily="34" charset="0"/>
              </a:rPr>
              <a:t>creativecommons.org</a:t>
            </a:r>
            <a:r>
              <a:rPr lang="de-DE" sz="900" dirty="0">
                <a:effectLst/>
                <a:latin typeface="Arial" panose="020B0604020202020204" pitchFamily="34" charset="0"/>
                <a:ea typeface="Arial" panose="020B0604020202020204" pitchFamily="34" charset="0"/>
              </a:rPr>
              <a:t>/</a:t>
            </a:r>
            <a:r>
              <a:rPr lang="de-DE" sz="900" dirty="0" err="1">
                <a:effectLst/>
                <a:latin typeface="Arial" panose="020B0604020202020204" pitchFamily="34" charset="0"/>
                <a:ea typeface="Arial" panose="020B0604020202020204" pitchFamily="34" charset="0"/>
              </a:rPr>
              <a:t>licenses</a:t>
            </a:r>
            <a:r>
              <a:rPr lang="de-DE" sz="900" dirty="0">
                <a:effectLst/>
                <a:latin typeface="Arial" panose="020B0604020202020204" pitchFamily="34" charset="0"/>
                <a:ea typeface="Arial" panose="020B0604020202020204" pitchFamily="34" charset="0"/>
              </a:rPr>
              <a:t>/</a:t>
            </a:r>
            <a:r>
              <a:rPr lang="de-DE" sz="900" dirty="0" err="1">
                <a:effectLst/>
                <a:latin typeface="Arial" panose="020B0604020202020204" pitchFamily="34" charset="0"/>
                <a:ea typeface="Arial" panose="020B0604020202020204" pitchFamily="34" charset="0"/>
              </a:rPr>
              <a:t>by-sa</a:t>
            </a:r>
            <a:r>
              <a:rPr lang="de-DE" sz="900" dirty="0">
                <a:effectLst/>
                <a:latin typeface="Arial" panose="020B0604020202020204" pitchFamily="34" charset="0"/>
                <a:ea typeface="Arial" panose="020B0604020202020204" pitchFamily="34" charset="0"/>
              </a:rPr>
              <a:t>/3.0/&gt;, via Wikimedia Commons</a:t>
            </a:r>
            <a:r>
              <a:rPr lang="de-DE" sz="900" dirty="0">
                <a:effectLst/>
              </a:rPr>
              <a:t> </a:t>
            </a:r>
            <a:endParaRPr lang="de-DE" sz="900" dirty="0"/>
          </a:p>
        </p:txBody>
      </p:sp>
    </p:spTree>
    <p:extLst>
      <p:ext uri="{BB962C8B-B14F-4D97-AF65-F5344CB8AC3E}">
        <p14:creationId xmlns:p14="http://schemas.microsoft.com/office/powerpoint/2010/main" val="3003834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68A7AF2A-E9A0-31EF-057C-A34DBAE706FA}"/>
              </a:ext>
            </a:extLst>
          </p:cNvPr>
          <p:cNvSpPr txBox="1"/>
          <p:nvPr/>
        </p:nvSpPr>
        <p:spPr>
          <a:xfrm>
            <a:off x="1835840" y="5498349"/>
            <a:ext cx="3415720" cy="348438"/>
          </a:xfrm>
          <a:prstGeom prst="rect">
            <a:avLst/>
          </a:prstGeom>
          <a:noFill/>
        </p:spPr>
        <p:txBody>
          <a:bodyPr wrap="square" rtlCol="0">
            <a:spAutoFit/>
          </a:bodyPr>
          <a:lstStyle/>
          <a:p>
            <a:r>
              <a:rPr lang="de-CH" dirty="0"/>
              <a:t>Goldammern wachsen in Familien heran und hören den Gesang der Eltern.</a:t>
            </a:r>
          </a:p>
        </p:txBody>
      </p:sp>
      <p:sp>
        <p:nvSpPr>
          <p:cNvPr id="5" name="Textfeld 4">
            <a:extLst>
              <a:ext uri="{FF2B5EF4-FFF2-40B4-BE49-F238E27FC236}">
                <a16:creationId xmlns:a16="http://schemas.microsoft.com/office/drawing/2014/main" id="{F53B13F3-80D5-7D44-AD98-4E8A530775E1}"/>
              </a:ext>
            </a:extLst>
          </p:cNvPr>
          <p:cNvSpPr txBox="1"/>
          <p:nvPr/>
        </p:nvSpPr>
        <p:spPr>
          <a:xfrm>
            <a:off x="7164207" y="5532985"/>
            <a:ext cx="3415720" cy="418428"/>
          </a:xfrm>
          <a:prstGeom prst="rect">
            <a:avLst/>
          </a:prstGeom>
          <a:noFill/>
        </p:spPr>
        <p:txBody>
          <a:bodyPr wrap="square" lIns="91440" tIns="45720" rIns="91440" bIns="45720" rtlCol="0" anchor="t">
            <a:spAutoFit/>
          </a:bodyPr>
          <a:lstStyle/>
          <a:p>
            <a:r>
              <a:rPr lang="de-CH" dirty="0"/>
              <a:t>Eine Goldammer wächst einzeln auf und hört den Gesang der Eltern nicht. </a:t>
            </a:r>
          </a:p>
        </p:txBody>
      </p:sp>
      <p:pic>
        <p:nvPicPr>
          <p:cNvPr id="8" name="Grafik 7">
            <a:extLst>
              <a:ext uri="{FF2B5EF4-FFF2-40B4-BE49-F238E27FC236}">
                <a16:creationId xmlns:a16="http://schemas.microsoft.com/office/drawing/2014/main" id="{16D802B3-4506-45E1-411D-2B93A0552B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3056" y="159624"/>
            <a:ext cx="1587807" cy="1434015"/>
          </a:xfrm>
          <a:prstGeom prst="rect">
            <a:avLst/>
          </a:prstGeom>
        </p:spPr>
      </p:pic>
      <p:sp>
        <p:nvSpPr>
          <p:cNvPr id="9" name="Sprechblase: oval 8">
            <a:extLst>
              <a:ext uri="{FF2B5EF4-FFF2-40B4-BE49-F238E27FC236}">
                <a16:creationId xmlns:a16="http://schemas.microsoft.com/office/drawing/2014/main" id="{AB03877A-63E3-7549-AB08-4D5DBA3F9FEB}"/>
              </a:ext>
            </a:extLst>
          </p:cNvPr>
          <p:cNvSpPr/>
          <p:nvPr/>
        </p:nvSpPr>
        <p:spPr>
          <a:xfrm>
            <a:off x="4165600" y="688827"/>
            <a:ext cx="5628640" cy="1434016"/>
          </a:xfrm>
          <a:prstGeom prst="wedgeEllipseCallout">
            <a:avLst>
              <a:gd name="adj1" fmla="val 63884"/>
              <a:gd name="adj2" fmla="val -4490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CH" sz="1800">
                <a:solidFill>
                  <a:schemeClr val="tx1"/>
                </a:solidFill>
              </a:rPr>
              <a:t>Zur Beantwortung dieser Frage muss man künstlich Jungvögel von der Gruppe isolieren und sie getrennt vom Gesang der Eltern aufwachsen lassen.</a:t>
            </a:r>
          </a:p>
        </p:txBody>
      </p:sp>
      <p:pic>
        <p:nvPicPr>
          <p:cNvPr id="5122" name="Picture 2">
            <a:extLst>
              <a:ext uri="{FF2B5EF4-FFF2-40B4-BE49-F238E27FC236}">
                <a16:creationId xmlns:a16="http://schemas.microsoft.com/office/drawing/2014/main" id="{D03BBE5E-2B12-5473-E5A7-645D174B46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130" y="2439502"/>
            <a:ext cx="2081420" cy="2775227"/>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2B1752A3-6A50-00D7-869E-4B4D930CEF89}"/>
              </a:ext>
            </a:extLst>
          </p:cNvPr>
          <p:cNvSpPr txBox="1"/>
          <p:nvPr/>
        </p:nvSpPr>
        <p:spPr>
          <a:xfrm>
            <a:off x="291760" y="5305082"/>
            <a:ext cx="1763624" cy="646331"/>
          </a:xfrm>
          <a:prstGeom prst="rect">
            <a:avLst/>
          </a:prstGeom>
          <a:noFill/>
        </p:spPr>
        <p:txBody>
          <a:bodyPr wrap="none" rtlCol="0">
            <a:spAutoFit/>
          </a:bodyPr>
          <a:lstStyle/>
          <a:p>
            <a:r>
              <a:rPr lang="de-DE" sz="900" dirty="0">
                <a:effectLst/>
                <a:latin typeface="Arial" panose="020B0604020202020204" pitchFamily="34" charset="0"/>
                <a:ea typeface="Arial" panose="020B0604020202020204" pitchFamily="34" charset="0"/>
              </a:rPr>
              <a:t>© </a:t>
            </a:r>
            <a:r>
              <a:rPr lang="de-DE" sz="900" dirty="0" err="1">
                <a:effectLst/>
                <a:latin typeface="Arial" panose="020B0604020202020204" pitchFamily="34" charset="0"/>
                <a:ea typeface="Arial" panose="020B0604020202020204" pitchFamily="34" charset="0"/>
              </a:rPr>
              <a:t>Chidambara</a:t>
            </a:r>
            <a:r>
              <a:rPr lang="de-DE" sz="900" dirty="0">
                <a:effectLst/>
                <a:latin typeface="Arial" panose="020B0604020202020204" pitchFamily="34" charset="0"/>
                <a:ea typeface="Arial" panose="020B0604020202020204" pitchFamily="34" charset="0"/>
              </a:rPr>
              <a:t>, CC BY-SA 4.0 </a:t>
            </a:r>
          </a:p>
          <a:p>
            <a:r>
              <a:rPr lang="de-DE" sz="900" dirty="0">
                <a:effectLst/>
                <a:latin typeface="Arial" panose="020B0604020202020204" pitchFamily="34" charset="0"/>
                <a:ea typeface="Arial" panose="020B0604020202020204" pitchFamily="34" charset="0"/>
              </a:rPr>
              <a:t>&lt;https://</a:t>
            </a:r>
            <a:r>
              <a:rPr lang="de-DE" sz="900" dirty="0" err="1">
                <a:effectLst/>
                <a:latin typeface="Arial" panose="020B0604020202020204" pitchFamily="34" charset="0"/>
                <a:ea typeface="Arial" panose="020B0604020202020204" pitchFamily="34" charset="0"/>
              </a:rPr>
              <a:t>creativecommons</a:t>
            </a:r>
            <a:r>
              <a:rPr lang="de-DE" sz="900" dirty="0">
                <a:effectLst/>
                <a:latin typeface="Arial" panose="020B0604020202020204" pitchFamily="34" charset="0"/>
                <a:ea typeface="Arial" panose="020B0604020202020204" pitchFamily="34" charset="0"/>
              </a:rPr>
              <a:t>.</a:t>
            </a:r>
          </a:p>
          <a:p>
            <a:r>
              <a:rPr lang="de-DE" sz="900" dirty="0" err="1">
                <a:effectLst/>
                <a:latin typeface="Arial" panose="020B0604020202020204" pitchFamily="34" charset="0"/>
                <a:ea typeface="Arial" panose="020B0604020202020204" pitchFamily="34" charset="0"/>
              </a:rPr>
              <a:t>org</a:t>
            </a:r>
            <a:r>
              <a:rPr lang="de-DE" sz="900" dirty="0">
                <a:effectLst/>
                <a:latin typeface="Arial" panose="020B0604020202020204" pitchFamily="34" charset="0"/>
                <a:ea typeface="Arial" panose="020B0604020202020204" pitchFamily="34" charset="0"/>
              </a:rPr>
              <a:t>/</a:t>
            </a:r>
            <a:r>
              <a:rPr lang="de-DE" sz="900" dirty="0" err="1">
                <a:effectLst/>
                <a:latin typeface="Arial" panose="020B0604020202020204" pitchFamily="34" charset="0"/>
                <a:ea typeface="Arial" panose="020B0604020202020204" pitchFamily="34" charset="0"/>
              </a:rPr>
              <a:t>licenses</a:t>
            </a:r>
            <a:r>
              <a:rPr lang="de-DE" sz="900" dirty="0">
                <a:effectLst/>
                <a:latin typeface="Arial" panose="020B0604020202020204" pitchFamily="34" charset="0"/>
                <a:ea typeface="Arial" panose="020B0604020202020204" pitchFamily="34" charset="0"/>
              </a:rPr>
              <a:t>/</a:t>
            </a:r>
            <a:r>
              <a:rPr lang="de-DE" sz="900" dirty="0" err="1">
                <a:effectLst/>
                <a:latin typeface="Arial" panose="020B0604020202020204" pitchFamily="34" charset="0"/>
                <a:ea typeface="Arial" panose="020B0604020202020204" pitchFamily="34" charset="0"/>
              </a:rPr>
              <a:t>by-sa</a:t>
            </a:r>
            <a:r>
              <a:rPr lang="de-DE" sz="900" dirty="0">
                <a:effectLst/>
                <a:latin typeface="Arial" panose="020B0604020202020204" pitchFamily="34" charset="0"/>
                <a:ea typeface="Arial" panose="020B0604020202020204" pitchFamily="34" charset="0"/>
              </a:rPr>
              <a:t>/4.0&gt;, via </a:t>
            </a:r>
          </a:p>
          <a:p>
            <a:r>
              <a:rPr lang="de-DE" sz="900" dirty="0">
                <a:effectLst/>
                <a:latin typeface="Arial" panose="020B0604020202020204" pitchFamily="34" charset="0"/>
                <a:ea typeface="Arial" panose="020B0604020202020204" pitchFamily="34" charset="0"/>
              </a:rPr>
              <a:t>Wikimedia Commons</a:t>
            </a:r>
            <a:r>
              <a:rPr lang="de-DE" sz="900" dirty="0">
                <a:effectLst/>
              </a:rPr>
              <a:t> </a:t>
            </a:r>
            <a:endParaRPr lang="de-DE" sz="900" dirty="0"/>
          </a:p>
        </p:txBody>
      </p:sp>
      <p:pic>
        <p:nvPicPr>
          <p:cNvPr id="5124" name="Picture 4">
            <a:extLst>
              <a:ext uri="{FF2B5EF4-FFF2-40B4-BE49-F238E27FC236}">
                <a16:creationId xmlns:a16="http://schemas.microsoft.com/office/drawing/2014/main" id="{B7A0C585-ABAD-3337-73BD-48AF212AAC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8332" y="2439502"/>
            <a:ext cx="2081421" cy="2874597"/>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12340121-958F-7F76-13C9-892AEB6DFF24}"/>
              </a:ext>
            </a:extLst>
          </p:cNvPr>
          <p:cNvSpPr txBox="1"/>
          <p:nvPr/>
        </p:nvSpPr>
        <p:spPr>
          <a:xfrm>
            <a:off x="9104243" y="5025154"/>
            <a:ext cx="3286539" cy="507831"/>
          </a:xfrm>
          <a:prstGeom prst="rect">
            <a:avLst/>
          </a:prstGeom>
          <a:noFill/>
        </p:spPr>
        <p:txBody>
          <a:bodyPr wrap="square">
            <a:spAutoFit/>
          </a:bodyPr>
          <a:lstStyle/>
          <a:p>
            <a:r>
              <a:rPr lang="de-DE" sz="900" dirty="0">
                <a:effectLst/>
                <a:latin typeface="Arial" panose="020B0604020202020204" pitchFamily="34" charset="0"/>
                <a:ea typeface="Arial" panose="020B0604020202020204" pitchFamily="34" charset="0"/>
              </a:rPr>
              <a:t>Goldammer: © Alexis </a:t>
            </a:r>
            <a:r>
              <a:rPr lang="de-DE" sz="900" dirty="0" err="1">
                <a:effectLst/>
                <a:latin typeface="Arial" panose="020B0604020202020204" pitchFamily="34" charset="0"/>
                <a:ea typeface="Arial" panose="020B0604020202020204" pitchFamily="34" charset="0"/>
              </a:rPr>
              <a:t>Lours</a:t>
            </a:r>
            <a:r>
              <a:rPr lang="de-DE" sz="900" dirty="0">
                <a:effectLst/>
                <a:latin typeface="Arial" panose="020B0604020202020204" pitchFamily="34" charset="0"/>
                <a:ea typeface="Arial" panose="020B0604020202020204" pitchFamily="34" charset="0"/>
              </a:rPr>
              <a:t>, CC BY 4.0 &lt;https://</a:t>
            </a:r>
            <a:r>
              <a:rPr lang="de-DE" sz="900" dirty="0" err="1">
                <a:effectLst/>
                <a:latin typeface="Arial" panose="020B0604020202020204" pitchFamily="34" charset="0"/>
                <a:ea typeface="Arial" panose="020B0604020202020204" pitchFamily="34" charset="0"/>
              </a:rPr>
              <a:t>creativecommons</a:t>
            </a:r>
            <a:r>
              <a:rPr lang="de-DE" sz="900" dirty="0">
                <a:effectLst/>
                <a:latin typeface="Arial" panose="020B0604020202020204" pitchFamily="34" charset="0"/>
                <a:ea typeface="Arial" panose="020B0604020202020204" pitchFamily="34" charset="0"/>
              </a:rPr>
              <a:t>.</a:t>
            </a:r>
          </a:p>
          <a:p>
            <a:r>
              <a:rPr lang="de-DE" sz="900" dirty="0" err="1">
                <a:effectLst/>
                <a:latin typeface="Arial" panose="020B0604020202020204" pitchFamily="34" charset="0"/>
                <a:ea typeface="Arial" panose="020B0604020202020204" pitchFamily="34" charset="0"/>
              </a:rPr>
              <a:t>org</a:t>
            </a:r>
            <a:r>
              <a:rPr lang="de-DE" sz="900" dirty="0">
                <a:effectLst/>
                <a:latin typeface="Arial" panose="020B0604020202020204" pitchFamily="34" charset="0"/>
                <a:ea typeface="Arial" panose="020B0604020202020204" pitchFamily="34" charset="0"/>
              </a:rPr>
              <a:t>/</a:t>
            </a:r>
            <a:r>
              <a:rPr lang="de-DE" sz="900" dirty="0" err="1">
                <a:effectLst/>
                <a:latin typeface="Arial" panose="020B0604020202020204" pitchFamily="34" charset="0"/>
                <a:ea typeface="Arial" panose="020B0604020202020204" pitchFamily="34" charset="0"/>
              </a:rPr>
              <a:t>licenses</a:t>
            </a:r>
            <a:r>
              <a:rPr lang="de-DE" sz="900" dirty="0">
                <a:effectLst/>
                <a:latin typeface="Arial" panose="020B0604020202020204" pitchFamily="34" charset="0"/>
                <a:ea typeface="Arial" panose="020B0604020202020204" pitchFamily="34" charset="0"/>
              </a:rPr>
              <a:t>/</a:t>
            </a:r>
            <a:r>
              <a:rPr lang="de-DE" sz="900" dirty="0" err="1">
                <a:effectLst/>
                <a:latin typeface="Arial" panose="020B0604020202020204" pitchFamily="34" charset="0"/>
                <a:ea typeface="Arial" panose="020B0604020202020204" pitchFamily="34" charset="0"/>
              </a:rPr>
              <a:t>by</a:t>
            </a:r>
            <a:r>
              <a:rPr lang="de-DE" sz="900" dirty="0">
                <a:effectLst/>
                <a:latin typeface="Arial" panose="020B0604020202020204" pitchFamily="34" charset="0"/>
                <a:ea typeface="Arial" panose="020B0604020202020204" pitchFamily="34" charset="0"/>
              </a:rPr>
              <a:t>/4.0&gt;, via Wikimedia Commons</a:t>
            </a:r>
            <a:r>
              <a:rPr lang="de-DE" sz="900" dirty="0">
                <a:effectLst/>
              </a:rPr>
              <a:t> </a:t>
            </a:r>
            <a:endParaRPr lang="de-DE" sz="900" dirty="0"/>
          </a:p>
        </p:txBody>
      </p:sp>
    </p:spTree>
    <p:extLst>
      <p:ext uri="{BB962C8B-B14F-4D97-AF65-F5344CB8AC3E}">
        <p14:creationId xmlns:p14="http://schemas.microsoft.com/office/powerpoint/2010/main" val="215939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FF38962-D5D4-4B5C-80F3-BBD5F43F8B86}"/>
              </a:ext>
            </a:extLst>
          </p:cNvPr>
          <p:cNvPicPr>
            <a:picLocks noChangeAspect="1"/>
          </p:cNvPicPr>
          <p:nvPr/>
        </p:nvPicPr>
        <p:blipFill rotWithShape="1">
          <a:blip r:embed="rId3"/>
          <a:srcRect b="36268"/>
          <a:stretch/>
        </p:blipFill>
        <p:spPr>
          <a:xfrm>
            <a:off x="9648427" y="761530"/>
            <a:ext cx="2223063" cy="2891808"/>
          </a:xfrm>
          <a:prstGeom prst="rect">
            <a:avLst/>
          </a:prstGeom>
        </p:spPr>
      </p:pic>
      <p:sp>
        <p:nvSpPr>
          <p:cNvPr id="5" name="Textfeld 4">
            <a:extLst>
              <a:ext uri="{FF2B5EF4-FFF2-40B4-BE49-F238E27FC236}">
                <a16:creationId xmlns:a16="http://schemas.microsoft.com/office/drawing/2014/main" id="{E23D1B0A-D276-4EB8-8605-D8756A28A8C6}"/>
              </a:ext>
            </a:extLst>
          </p:cNvPr>
          <p:cNvSpPr txBox="1"/>
          <p:nvPr/>
        </p:nvSpPr>
        <p:spPr>
          <a:xfrm>
            <a:off x="9648426" y="3696190"/>
            <a:ext cx="2294965" cy="415498"/>
          </a:xfrm>
          <a:prstGeom prst="rect">
            <a:avLst/>
          </a:prstGeom>
          <a:noFill/>
          <a:ln>
            <a:solidFill>
              <a:schemeClr val="tx1"/>
            </a:solidFill>
          </a:ln>
        </p:spPr>
        <p:txBody>
          <a:bodyPr wrap="square" rtlCol="0">
            <a:spAutoFit/>
          </a:bodyPr>
          <a:lstStyle/>
          <a:p>
            <a:r>
              <a:rPr lang="de-DE" sz="1050" b="1"/>
              <a:t>Abb. 1 </a:t>
            </a:r>
            <a:r>
              <a:rPr lang="de-DE" sz="1050"/>
              <a:t>Aufgenommenes Klang-Spektrogramm des Menschen</a:t>
            </a:r>
          </a:p>
        </p:txBody>
      </p:sp>
      <p:sp>
        <p:nvSpPr>
          <p:cNvPr id="9" name="Textfeld 8">
            <a:extLst>
              <a:ext uri="{FF2B5EF4-FFF2-40B4-BE49-F238E27FC236}">
                <a16:creationId xmlns:a16="http://schemas.microsoft.com/office/drawing/2014/main" id="{66F03182-2757-4554-B605-43ACADC5A1D4}"/>
              </a:ext>
            </a:extLst>
          </p:cNvPr>
          <p:cNvSpPr txBox="1"/>
          <p:nvPr/>
        </p:nvSpPr>
        <p:spPr>
          <a:xfrm>
            <a:off x="211857" y="4111688"/>
            <a:ext cx="7303748" cy="2254463"/>
          </a:xfrm>
          <a:prstGeom prst="rect">
            <a:avLst/>
          </a:prstGeom>
          <a:noFill/>
          <a:ln>
            <a:solidFill>
              <a:schemeClr val="tx1"/>
            </a:solidFill>
          </a:ln>
        </p:spPr>
        <p:txBody>
          <a:bodyPr wrap="square">
            <a:spAutoFit/>
          </a:bodyPr>
          <a:lstStyle/>
          <a:p>
            <a:pPr>
              <a:spcBef>
                <a:spcPts val="600"/>
              </a:spcBef>
            </a:pPr>
            <a:r>
              <a:rPr lang="de-DE" sz="1050" b="1"/>
              <a:t>Aufgaben:   </a:t>
            </a:r>
          </a:p>
          <a:p>
            <a:pPr marL="228600" indent="-228600">
              <a:spcBef>
                <a:spcPts val="600"/>
              </a:spcBef>
              <a:buFont typeface="+mj-lt"/>
              <a:buAutoNum type="arabicPeriod"/>
            </a:pPr>
            <a:r>
              <a:rPr lang="de-DE" sz="1050"/>
              <a:t>Installiere die </a:t>
            </a:r>
            <a:r>
              <a:rPr lang="de-DE" sz="1050" err="1"/>
              <a:t>BirdNET</a:t>
            </a:r>
            <a:r>
              <a:rPr lang="de-DE" sz="1050"/>
              <a:t> APP (</a:t>
            </a:r>
            <a:r>
              <a:rPr lang="de-DE" sz="1050">
                <a:hlinkClick r:id="rId4"/>
              </a:rPr>
              <a:t>https://play.google.com/store/apps/details?id=de.tu_chemnitz.mi.kahst.birdnet&amp;hl=de&amp;gl=US</a:t>
            </a:r>
            <a:r>
              <a:rPr lang="de-DE" sz="1050"/>
              <a:t> ) (gratis) und nutze diese, um dein eigenes Klang-Spektrogramm aufzunehmen. Führe drei Aufnahmen durch: </a:t>
            </a:r>
          </a:p>
          <a:p>
            <a:pPr marL="215900">
              <a:spcBef>
                <a:spcPts val="600"/>
              </a:spcBef>
            </a:pPr>
            <a:r>
              <a:rPr lang="de-DE" sz="1050"/>
              <a:t>Singe schnell </a:t>
            </a:r>
            <a:r>
              <a:rPr lang="de-DE" sz="1050">
                <a:sym typeface="Wingdings" panose="05000000000000000000" pitchFamily="2" charset="2"/>
              </a:rPr>
              <a:t></a:t>
            </a:r>
            <a:r>
              <a:rPr lang="de-DE" sz="1050"/>
              <a:t> langsam, laut </a:t>
            </a:r>
            <a:r>
              <a:rPr lang="de-DE" sz="1050">
                <a:sym typeface="Wingdings" pitchFamily="2" charset="2"/>
              </a:rPr>
              <a:t>  leise</a:t>
            </a:r>
            <a:r>
              <a:rPr lang="de-DE" sz="1050"/>
              <a:t> und hoch </a:t>
            </a:r>
            <a:r>
              <a:rPr lang="de-DE" sz="1050">
                <a:sym typeface="Wingdings" panose="05000000000000000000" pitchFamily="2" charset="2"/>
              </a:rPr>
              <a:t></a:t>
            </a:r>
            <a:r>
              <a:rPr lang="de-DE" sz="1050"/>
              <a:t> tief. Mache von jeder Variante einen Screenshot. Beobachte die Veränderungen in der Darstellung auf deinem Handy. </a:t>
            </a:r>
            <a:endParaRPr lang="de-DE" sz="1050">
              <a:solidFill>
                <a:srgbClr val="CC00CC"/>
              </a:solidFill>
              <a:sym typeface="Wingdings" panose="05000000000000000000" pitchFamily="2" charset="2"/>
            </a:endParaRPr>
          </a:p>
          <a:p>
            <a:pPr marL="177800" indent="-177800">
              <a:spcBef>
                <a:spcPts val="600"/>
              </a:spcBef>
            </a:pPr>
            <a:r>
              <a:rPr lang="de-DE" sz="1050"/>
              <a:t>2.   Vergleiche Deine Spektrogramme mit denen Deines Partners / Deiner Partnerin.</a:t>
            </a:r>
            <a:r>
              <a:rPr lang="de-DE" sz="1050">
                <a:solidFill>
                  <a:srgbClr val="CC00CC"/>
                </a:solidFill>
              </a:rPr>
              <a:t> Beschreibt</a:t>
            </a:r>
            <a:r>
              <a:rPr lang="de-DE" sz="1050"/>
              <a:t> Gemeinsamkeiten und Unterschiede eurer Spektrogramme. Diskutiert miteinander die typischen Merkmale eines Klang-Spektrogramms. </a:t>
            </a:r>
            <a:r>
              <a:rPr lang="de-DE" sz="1050">
                <a:solidFill>
                  <a:srgbClr val="CC00CC"/>
                </a:solidFill>
                <a:sym typeface="Wingdings" panose="05000000000000000000" pitchFamily="2" charset="2"/>
              </a:rPr>
              <a:t> Werkzeugkasten</a:t>
            </a:r>
          </a:p>
          <a:p>
            <a:pPr marL="215900">
              <a:spcBef>
                <a:spcPts val="600"/>
              </a:spcBef>
            </a:pPr>
            <a:r>
              <a:rPr lang="de-DE" sz="1050"/>
              <a:t>Bereitet eine </a:t>
            </a:r>
            <a:r>
              <a:rPr lang="de-DE" sz="1050">
                <a:solidFill>
                  <a:srgbClr val="CC00CC"/>
                </a:solidFill>
              </a:rPr>
              <a:t>Kurzvorstellung</a:t>
            </a:r>
            <a:r>
              <a:rPr lang="de-DE" sz="1050"/>
              <a:t> eurer Ergebnisse für das Plenum vor </a:t>
            </a:r>
            <a:r>
              <a:rPr lang="de-DE" sz="1050">
                <a:solidFill>
                  <a:srgbClr val="CC00CC"/>
                </a:solidFill>
                <a:sym typeface="Wingdings" panose="05000000000000000000" pitchFamily="2" charset="2"/>
              </a:rPr>
              <a:t> Werkzeugkasten</a:t>
            </a:r>
            <a:endParaRPr lang="de-DE" sz="1050">
              <a:solidFill>
                <a:srgbClr val="CC00CC"/>
              </a:solidFill>
            </a:endParaRPr>
          </a:p>
          <a:p>
            <a:pPr marL="177800" indent="-177800">
              <a:spcBef>
                <a:spcPts val="600"/>
              </a:spcBef>
            </a:pPr>
            <a:r>
              <a:rPr lang="de-DE" sz="1050"/>
              <a:t>3.  Trage mit einem Partner oder einer Partnerin die </a:t>
            </a:r>
            <a:r>
              <a:rPr lang="de-DE" sz="1050">
                <a:solidFill>
                  <a:srgbClr val="CC00CC"/>
                </a:solidFill>
              </a:rPr>
              <a:t>Achsenbeschriftung</a:t>
            </a:r>
            <a:r>
              <a:rPr lang="de-DE" sz="1050"/>
              <a:t> in die Tonaufnahme in Abb.1 ein. Benutzt dafür die Fachbegriffe.</a:t>
            </a:r>
          </a:p>
        </p:txBody>
      </p:sp>
      <p:sp>
        <p:nvSpPr>
          <p:cNvPr id="11" name="Textfeld 10">
            <a:extLst>
              <a:ext uri="{FF2B5EF4-FFF2-40B4-BE49-F238E27FC236}">
                <a16:creationId xmlns:a16="http://schemas.microsoft.com/office/drawing/2014/main" id="{913EE76B-4C27-4CAE-A7DB-FA06E43713D0}"/>
              </a:ext>
            </a:extLst>
          </p:cNvPr>
          <p:cNvSpPr txBox="1"/>
          <p:nvPr/>
        </p:nvSpPr>
        <p:spPr>
          <a:xfrm>
            <a:off x="56134" y="761529"/>
            <a:ext cx="8462555" cy="615553"/>
          </a:xfrm>
          <a:prstGeom prst="rect">
            <a:avLst/>
          </a:prstGeom>
          <a:noFill/>
        </p:spPr>
        <p:txBody>
          <a:bodyPr wrap="square">
            <a:spAutoFit/>
          </a:bodyPr>
          <a:lstStyle/>
          <a:p>
            <a:r>
              <a:rPr lang="de-DE" sz="1800" b="1">
                <a:solidFill>
                  <a:srgbClr val="7030A0"/>
                </a:solidFill>
              </a:rPr>
              <a:t>Die Arbeitsweise der Wissenschaftler*innen am Beispiel des Gesangs der Goldammer:</a:t>
            </a:r>
          </a:p>
          <a:p>
            <a:r>
              <a:rPr lang="de-DE" sz="1600">
                <a:solidFill>
                  <a:srgbClr val="7030A0"/>
                </a:solidFill>
              </a:rPr>
              <a:t>Wie können Stimmen und Gesang sichtbar gemacht werden und was bedeuten die Diagramme?</a:t>
            </a:r>
          </a:p>
        </p:txBody>
      </p:sp>
      <p:sp>
        <p:nvSpPr>
          <p:cNvPr id="12" name="Sprechblase: rechteckig mit abgerundeten Ecken 11">
            <a:extLst>
              <a:ext uri="{FF2B5EF4-FFF2-40B4-BE49-F238E27FC236}">
                <a16:creationId xmlns:a16="http://schemas.microsoft.com/office/drawing/2014/main" id="{7C645994-E8C1-4B5A-852C-38B2C1212B64}"/>
              </a:ext>
            </a:extLst>
          </p:cNvPr>
          <p:cNvSpPr/>
          <p:nvPr/>
        </p:nvSpPr>
        <p:spPr>
          <a:xfrm>
            <a:off x="2071082" y="1764829"/>
            <a:ext cx="6914606" cy="1849586"/>
          </a:xfrm>
          <a:prstGeom prst="wedgeRoundRectCallout">
            <a:avLst>
              <a:gd name="adj1" fmla="val -52221"/>
              <a:gd name="adj2" fmla="val -11132"/>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r>
              <a:rPr lang="de-DE" sz="1100">
                <a:solidFill>
                  <a:schemeClr val="tx1"/>
                </a:solidFill>
              </a:rPr>
              <a:t>Wenn </a:t>
            </a:r>
            <a:r>
              <a:rPr lang="de-DE" sz="1100" err="1">
                <a:solidFill>
                  <a:schemeClr val="tx1"/>
                </a:solidFill>
              </a:rPr>
              <a:t>Biolog</a:t>
            </a:r>
            <a:r>
              <a:rPr lang="de-DE" sz="1100">
                <a:solidFill>
                  <a:schemeClr val="tx1"/>
                </a:solidFill>
              </a:rPr>
              <a:t>*innen herausfinden wollen, ob ein </a:t>
            </a:r>
            <a:r>
              <a:rPr lang="de-DE" sz="1100" b="1">
                <a:solidFill>
                  <a:schemeClr val="accent1"/>
                </a:solidFill>
              </a:rPr>
              <a:t>Verhalten angeboren </a:t>
            </a:r>
            <a:r>
              <a:rPr lang="de-DE" sz="1100">
                <a:solidFill>
                  <a:schemeClr val="tx1"/>
                </a:solidFill>
              </a:rPr>
              <a:t>(Biologen sagen genauer „genetisch bedingt“) </a:t>
            </a:r>
            <a:r>
              <a:rPr lang="de-DE" sz="1100" b="1">
                <a:solidFill>
                  <a:schemeClr val="accent1"/>
                </a:solidFill>
              </a:rPr>
              <a:t>oder erworben </a:t>
            </a:r>
            <a:r>
              <a:rPr lang="de-DE" sz="1100">
                <a:solidFill>
                  <a:schemeClr val="tx1"/>
                </a:solidFill>
              </a:rPr>
              <a:t>also gelernt ist, führen sie Versuche durch. </a:t>
            </a:r>
          </a:p>
          <a:p>
            <a:r>
              <a:rPr lang="de-DE" sz="1100">
                <a:solidFill>
                  <a:schemeClr val="tx1"/>
                </a:solidFill>
              </a:rPr>
              <a:t>Dazu werden Tiere kurz </a:t>
            </a:r>
            <a:r>
              <a:rPr lang="de-DE" sz="1100" b="1">
                <a:solidFill>
                  <a:schemeClr val="tx1"/>
                </a:solidFill>
              </a:rPr>
              <a:t>nach ihrer Geburt von ihren Artgenossen getrennt </a:t>
            </a:r>
            <a:r>
              <a:rPr lang="de-DE" sz="1100">
                <a:solidFill>
                  <a:schemeClr val="tx1"/>
                </a:solidFill>
              </a:rPr>
              <a:t>und man beobachtet, wie sich ein bestimmtes Verhalten entwickelt. Die </a:t>
            </a:r>
            <a:r>
              <a:rPr lang="de-DE" sz="1100" err="1">
                <a:solidFill>
                  <a:schemeClr val="tx1"/>
                </a:solidFill>
              </a:rPr>
              <a:t>Biolog</a:t>
            </a:r>
            <a:r>
              <a:rPr lang="de-DE" sz="1100">
                <a:solidFill>
                  <a:schemeClr val="tx1"/>
                </a:solidFill>
              </a:rPr>
              <a:t>*innen brauchen immer auch eine </a:t>
            </a:r>
            <a:r>
              <a:rPr lang="de-DE" sz="1100" b="1">
                <a:solidFill>
                  <a:schemeClr val="tx1"/>
                </a:solidFill>
              </a:rPr>
              <a:t>Vergleichsgruppe (Kontrollgruppe)</a:t>
            </a:r>
            <a:r>
              <a:rPr lang="de-DE" sz="1100">
                <a:solidFill>
                  <a:schemeClr val="tx1"/>
                </a:solidFill>
              </a:rPr>
              <a:t>. Hier werden Tiere untersucht, die </a:t>
            </a:r>
            <a:r>
              <a:rPr lang="de-DE" sz="1100" b="1">
                <a:solidFill>
                  <a:schemeClr val="tx1"/>
                </a:solidFill>
              </a:rPr>
              <a:t>bei ihren Artgenossen aufwachsen</a:t>
            </a:r>
            <a:r>
              <a:rPr lang="de-DE" sz="1100">
                <a:solidFill>
                  <a:schemeClr val="tx1"/>
                </a:solidFill>
              </a:rPr>
              <a:t>.</a:t>
            </a:r>
          </a:p>
          <a:p>
            <a:r>
              <a:rPr lang="de-DE" sz="1100">
                <a:solidFill>
                  <a:schemeClr val="tx1"/>
                </a:solidFill>
              </a:rPr>
              <a:t>In diesem Beispiel wurde der Gesang der Goldammer unter diesen beiden Bedingungen untersucht.</a:t>
            </a:r>
          </a:p>
          <a:p>
            <a:r>
              <a:rPr lang="de-DE" sz="1100">
                <a:solidFill>
                  <a:schemeClr val="tx1"/>
                </a:solidFill>
              </a:rPr>
              <a:t>Um die </a:t>
            </a:r>
            <a:r>
              <a:rPr lang="de-DE" sz="1100" b="1">
                <a:solidFill>
                  <a:schemeClr val="tx1"/>
                </a:solidFill>
              </a:rPr>
              <a:t>Versuchsergebnisse</a:t>
            </a:r>
            <a:r>
              <a:rPr lang="de-DE" sz="1100">
                <a:solidFill>
                  <a:schemeClr val="tx1"/>
                </a:solidFill>
              </a:rPr>
              <a:t> darzustellen, werden </a:t>
            </a:r>
            <a:r>
              <a:rPr lang="de-DE" sz="1100" b="1">
                <a:solidFill>
                  <a:schemeClr val="tx1"/>
                </a:solidFill>
              </a:rPr>
              <a:t>Klang-Spektrogramme</a:t>
            </a:r>
            <a:r>
              <a:rPr lang="de-DE" sz="1100">
                <a:solidFill>
                  <a:schemeClr val="tx1"/>
                </a:solidFill>
              </a:rPr>
              <a:t> aufgenommen. Ein Klang-Spektrogramm zeigt die Zusammensetzung der verschiedenen Frequenzen (Tonhöhen) über einen bestimmten Zeitraum.</a:t>
            </a:r>
          </a:p>
        </p:txBody>
      </p:sp>
      <p:pic>
        <p:nvPicPr>
          <p:cNvPr id="2" name="Grafik 1">
            <a:extLst>
              <a:ext uri="{FF2B5EF4-FFF2-40B4-BE49-F238E27FC236}">
                <a16:creationId xmlns:a16="http://schemas.microsoft.com/office/drawing/2014/main" id="{7A048CED-54F7-C9F1-26C5-92AE9AB4F457}"/>
              </a:ext>
            </a:extLst>
          </p:cNvPr>
          <p:cNvPicPr>
            <a:picLocks noChangeAspect="1"/>
          </p:cNvPicPr>
          <p:nvPr/>
        </p:nvPicPr>
        <p:blipFill>
          <a:blip r:embed="rId5"/>
          <a:stretch>
            <a:fillRect/>
          </a:stretch>
        </p:blipFill>
        <p:spPr>
          <a:xfrm>
            <a:off x="10908565" y="5311638"/>
            <a:ext cx="1034826" cy="904796"/>
          </a:xfrm>
          <a:prstGeom prst="rect">
            <a:avLst/>
          </a:prstGeom>
        </p:spPr>
      </p:pic>
      <p:sp>
        <p:nvSpPr>
          <p:cNvPr id="3" name="Träne 2">
            <a:extLst>
              <a:ext uri="{FF2B5EF4-FFF2-40B4-BE49-F238E27FC236}">
                <a16:creationId xmlns:a16="http://schemas.microsoft.com/office/drawing/2014/main" id="{27380520-FE39-5F5F-CA63-E15FE9A000FB}"/>
              </a:ext>
            </a:extLst>
          </p:cNvPr>
          <p:cNvSpPr/>
          <p:nvPr/>
        </p:nvSpPr>
        <p:spPr>
          <a:xfrm rot="2626374">
            <a:off x="7299235" y="3821366"/>
            <a:ext cx="3239225" cy="2674152"/>
          </a:xfrm>
          <a:prstGeom prst="teardrop">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A99838FC-CAC1-7B9A-A860-063ADD8407B2}"/>
              </a:ext>
            </a:extLst>
          </p:cNvPr>
          <p:cNvSpPr txBox="1"/>
          <p:nvPr/>
        </p:nvSpPr>
        <p:spPr>
          <a:xfrm>
            <a:off x="8104084" y="3944398"/>
            <a:ext cx="1946332" cy="2215991"/>
          </a:xfrm>
          <a:prstGeom prst="rect">
            <a:avLst/>
          </a:prstGeom>
          <a:noFill/>
        </p:spPr>
        <p:txBody>
          <a:bodyPr wrap="square" rtlCol="0">
            <a:spAutoFit/>
          </a:bodyPr>
          <a:lstStyle/>
          <a:p>
            <a:r>
              <a:rPr lang="de-DE"/>
              <a:t>Wo sieht man eigentlich </a:t>
            </a:r>
          </a:p>
          <a:p>
            <a:r>
              <a:rPr lang="de-DE"/>
              <a:t>langsam – schnell, laut – leise und hoch – tief im Spektrogramm??</a:t>
            </a:r>
          </a:p>
          <a:p>
            <a:r>
              <a:rPr lang="de-DE" sz="1000">
                <a:solidFill>
                  <a:schemeClr val="tx1">
                    <a:lumMod val="65000"/>
                    <a:lumOff val="35000"/>
                  </a:schemeClr>
                </a:solidFill>
              </a:rPr>
              <a:t>Einführung des Fachbegriffs Frequenz. Lautstärke sieht man in dieser App durch Farbintensität</a:t>
            </a:r>
          </a:p>
        </p:txBody>
      </p:sp>
      <p:sp>
        <p:nvSpPr>
          <p:cNvPr id="8" name="Textfeld 7">
            <a:extLst>
              <a:ext uri="{FF2B5EF4-FFF2-40B4-BE49-F238E27FC236}">
                <a16:creationId xmlns:a16="http://schemas.microsoft.com/office/drawing/2014/main" id="{C50CA767-8B77-365C-ABAC-16819FF24546}"/>
              </a:ext>
            </a:extLst>
          </p:cNvPr>
          <p:cNvSpPr txBox="1"/>
          <p:nvPr/>
        </p:nvSpPr>
        <p:spPr>
          <a:xfrm>
            <a:off x="140139" y="212860"/>
            <a:ext cx="1652802" cy="369332"/>
          </a:xfrm>
          <a:prstGeom prst="rect">
            <a:avLst/>
          </a:prstGeom>
          <a:solidFill>
            <a:schemeClr val="bg1">
              <a:lumMod val="95000"/>
            </a:schemeClr>
          </a:solidFill>
        </p:spPr>
        <p:txBody>
          <a:bodyPr wrap="square">
            <a:spAutoFit/>
          </a:bodyPr>
          <a:lstStyle/>
          <a:p>
            <a:r>
              <a:rPr lang="de-DE" b="1"/>
              <a:t>Arbeitsblatt 1:</a:t>
            </a:r>
          </a:p>
        </p:txBody>
      </p:sp>
      <p:pic>
        <p:nvPicPr>
          <p:cNvPr id="13" name="Grafik 12">
            <a:extLst>
              <a:ext uri="{FF2B5EF4-FFF2-40B4-BE49-F238E27FC236}">
                <a16:creationId xmlns:a16="http://schemas.microsoft.com/office/drawing/2014/main" id="{4BFF8091-482D-4013-3364-C4A3D555A58F}"/>
              </a:ext>
            </a:extLst>
          </p:cNvPr>
          <p:cNvPicPr>
            <a:picLocks noChangeAspect="1"/>
          </p:cNvPicPr>
          <p:nvPr/>
        </p:nvPicPr>
        <p:blipFill>
          <a:blip r:embed="rId6"/>
          <a:stretch>
            <a:fillRect/>
          </a:stretch>
        </p:blipFill>
        <p:spPr>
          <a:xfrm>
            <a:off x="0" y="1430784"/>
            <a:ext cx="1921565" cy="1849586"/>
          </a:xfrm>
          <a:prstGeom prst="rect">
            <a:avLst/>
          </a:prstGeom>
        </p:spPr>
      </p:pic>
      <p:sp>
        <p:nvSpPr>
          <p:cNvPr id="14" name="Textfeld 13">
            <a:extLst>
              <a:ext uri="{FF2B5EF4-FFF2-40B4-BE49-F238E27FC236}">
                <a16:creationId xmlns:a16="http://schemas.microsoft.com/office/drawing/2014/main" id="{BD03F71B-F66C-58D5-ECC8-53A21851FDBF}"/>
              </a:ext>
            </a:extLst>
          </p:cNvPr>
          <p:cNvSpPr txBox="1"/>
          <p:nvPr/>
        </p:nvSpPr>
        <p:spPr>
          <a:xfrm>
            <a:off x="189906" y="3224216"/>
            <a:ext cx="3726648" cy="230832"/>
          </a:xfrm>
          <a:prstGeom prst="rect">
            <a:avLst/>
          </a:prstGeom>
          <a:noFill/>
        </p:spPr>
        <p:txBody>
          <a:bodyPr wrap="square" rtlCol="0">
            <a:spAutoFit/>
          </a:bodyPr>
          <a:lstStyle/>
          <a:p>
            <a:r>
              <a:rPr lang="de-DE" sz="900" dirty="0"/>
              <a:t>© Evin Bülbül</a:t>
            </a:r>
          </a:p>
        </p:txBody>
      </p:sp>
    </p:spTree>
    <p:extLst>
      <p:ext uri="{BB962C8B-B14F-4D97-AF65-F5344CB8AC3E}">
        <p14:creationId xmlns:p14="http://schemas.microsoft.com/office/powerpoint/2010/main" val="1822186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34352" y="518219"/>
            <a:ext cx="4779328" cy="2554545"/>
          </a:xfrm>
          <a:prstGeom prst="rect">
            <a:avLst/>
          </a:prstGeom>
          <a:solidFill>
            <a:schemeClr val="accent4">
              <a:lumMod val="20000"/>
              <a:lumOff val="80000"/>
            </a:schemeClr>
          </a:solidFill>
        </p:spPr>
        <p:txBody>
          <a:bodyPr wrap="square" rtlCol="0">
            <a:spAutoFit/>
          </a:bodyPr>
          <a:lstStyle/>
          <a:p>
            <a:r>
              <a:rPr lang="de-DE" sz="1600" b="1" u="sng"/>
              <a:t>Diagramm beschreiben</a:t>
            </a:r>
          </a:p>
          <a:p>
            <a:endParaRPr lang="de-DE" sz="1600" b="1"/>
          </a:p>
          <a:p>
            <a:r>
              <a:rPr lang="de-DE" sz="1600" i="1">
                <a:solidFill>
                  <a:srgbClr val="CC00CC"/>
                </a:solidFill>
              </a:rPr>
              <a:t>Im Diagramm wird … in Abhängigkeit von … dargestellt. </a:t>
            </a:r>
          </a:p>
          <a:p>
            <a:r>
              <a:rPr lang="de-DE" sz="1600" i="1">
                <a:solidFill>
                  <a:srgbClr val="CC00CC"/>
                </a:solidFill>
              </a:rPr>
              <a:t>Das Diagramm zeigt ...</a:t>
            </a:r>
          </a:p>
          <a:p>
            <a:r>
              <a:rPr lang="de-DE" sz="1600" i="1">
                <a:solidFill>
                  <a:srgbClr val="CC00CC"/>
                </a:solidFill>
              </a:rPr>
              <a:t>Dem Diagramm ist zu entnehmen, dass … </a:t>
            </a:r>
          </a:p>
          <a:p>
            <a:r>
              <a:rPr lang="de-DE" sz="1600" i="1">
                <a:solidFill>
                  <a:srgbClr val="CC00CC"/>
                </a:solidFill>
              </a:rPr>
              <a:t>Aus dem Diagramm kann man ablesen, dass…</a:t>
            </a:r>
          </a:p>
          <a:p>
            <a:r>
              <a:rPr lang="de-DE" sz="1600" i="1">
                <a:solidFill>
                  <a:srgbClr val="CC00CC"/>
                </a:solidFill>
              </a:rPr>
              <a:t>Aus dem Diagramm geht hervor, dass …</a:t>
            </a:r>
          </a:p>
          <a:p>
            <a:r>
              <a:rPr lang="de-DE" sz="1600" i="1">
                <a:solidFill>
                  <a:srgbClr val="CC00CC"/>
                </a:solidFill>
              </a:rPr>
              <a:t>Am Diagramm fällt auf, dass …</a:t>
            </a:r>
          </a:p>
          <a:p>
            <a:r>
              <a:rPr lang="de-DE" sz="1600" i="1">
                <a:solidFill>
                  <a:srgbClr val="CC00CC"/>
                </a:solidFill>
              </a:rPr>
              <a:t>Man sieht (außerdem), dass …</a:t>
            </a:r>
          </a:p>
          <a:p>
            <a:r>
              <a:rPr lang="de-DE" sz="1600" i="1">
                <a:solidFill>
                  <a:srgbClr val="CC00CC"/>
                </a:solidFill>
              </a:rPr>
              <a:t>Man kann (außerdem) sehen, dass …</a:t>
            </a:r>
          </a:p>
        </p:txBody>
      </p:sp>
      <p:sp>
        <p:nvSpPr>
          <p:cNvPr id="7" name="Textfeld 6"/>
          <p:cNvSpPr txBox="1"/>
          <p:nvPr/>
        </p:nvSpPr>
        <p:spPr>
          <a:xfrm>
            <a:off x="6104157" y="518219"/>
            <a:ext cx="4230688" cy="2062103"/>
          </a:xfrm>
          <a:prstGeom prst="rect">
            <a:avLst/>
          </a:prstGeom>
          <a:solidFill>
            <a:schemeClr val="accent4">
              <a:lumMod val="20000"/>
              <a:lumOff val="80000"/>
            </a:schemeClr>
          </a:solidFill>
        </p:spPr>
        <p:txBody>
          <a:bodyPr wrap="square" rtlCol="0">
            <a:spAutoFit/>
          </a:bodyPr>
          <a:lstStyle/>
          <a:p>
            <a:r>
              <a:rPr lang="de-DE" sz="1600" b="1" u="sng"/>
              <a:t>Diagramm interpretieren</a:t>
            </a:r>
          </a:p>
          <a:p>
            <a:endParaRPr lang="de-DE" sz="1600" b="1"/>
          </a:p>
          <a:p>
            <a:r>
              <a:rPr lang="de-DE" sz="1600" i="1">
                <a:solidFill>
                  <a:srgbClr val="CC00CC"/>
                </a:solidFill>
              </a:rPr>
              <a:t>Anhand der Daten, kann man sehen, dass …</a:t>
            </a:r>
          </a:p>
          <a:p>
            <a:r>
              <a:rPr lang="de-DE" sz="1600" i="1">
                <a:solidFill>
                  <a:srgbClr val="CC00CC"/>
                </a:solidFill>
              </a:rPr>
              <a:t>Aus den Daten kann man ableiten, dass …</a:t>
            </a:r>
          </a:p>
          <a:p>
            <a:r>
              <a:rPr lang="de-DE" sz="1600" i="1">
                <a:solidFill>
                  <a:srgbClr val="CC00CC"/>
                </a:solidFill>
              </a:rPr>
              <a:t>Man kann annehmen, dass …</a:t>
            </a:r>
          </a:p>
          <a:p>
            <a:r>
              <a:rPr lang="de-DE" sz="1600" i="1">
                <a:solidFill>
                  <a:srgbClr val="CC00CC"/>
                </a:solidFill>
              </a:rPr>
              <a:t>Die Vermutung liegt nahe, dass …</a:t>
            </a:r>
          </a:p>
          <a:p>
            <a:r>
              <a:rPr lang="de-DE" sz="1600" i="1">
                <a:solidFill>
                  <a:srgbClr val="CC00CC"/>
                </a:solidFill>
              </a:rPr>
              <a:t>Wenn ..., dann …</a:t>
            </a:r>
          </a:p>
          <a:p>
            <a:r>
              <a:rPr lang="de-DE" sz="1600" i="1">
                <a:solidFill>
                  <a:srgbClr val="CC00CC"/>
                </a:solidFill>
              </a:rPr>
              <a:t>Je …, desto …</a:t>
            </a:r>
          </a:p>
        </p:txBody>
      </p:sp>
      <p:sp>
        <p:nvSpPr>
          <p:cNvPr id="8" name="Textfeld 7"/>
          <p:cNvSpPr txBox="1"/>
          <p:nvPr/>
        </p:nvSpPr>
        <p:spPr>
          <a:xfrm>
            <a:off x="6127432" y="2921277"/>
            <a:ext cx="4230688" cy="1354217"/>
          </a:xfrm>
          <a:prstGeom prst="rect">
            <a:avLst/>
          </a:prstGeom>
          <a:solidFill>
            <a:schemeClr val="accent4">
              <a:lumMod val="20000"/>
              <a:lumOff val="80000"/>
            </a:schemeClr>
          </a:solidFill>
        </p:spPr>
        <p:txBody>
          <a:bodyPr wrap="square" rtlCol="0">
            <a:spAutoFit/>
          </a:bodyPr>
          <a:lstStyle/>
          <a:p>
            <a:r>
              <a:rPr lang="de-DE" sz="1600" b="1" u="sng"/>
              <a:t>(Begründete?) Hypothese aufstellen</a:t>
            </a:r>
          </a:p>
          <a:p>
            <a:endParaRPr lang="de-DE" sz="1600" b="1"/>
          </a:p>
          <a:p>
            <a:r>
              <a:rPr lang="de-DE" sz="1600" i="1">
                <a:solidFill>
                  <a:srgbClr val="CC00CC"/>
                </a:solidFill>
              </a:rPr>
              <a:t>Wenn …, dann …, weil …</a:t>
            </a:r>
          </a:p>
          <a:p>
            <a:r>
              <a:rPr lang="de-DE" sz="1600" i="1">
                <a:solidFill>
                  <a:srgbClr val="CC00CC"/>
                </a:solidFill>
              </a:rPr>
              <a:t>… hängt von … ab, da …</a:t>
            </a:r>
          </a:p>
          <a:p>
            <a:endParaRPr lang="de-DE" sz="1600" i="1">
              <a:solidFill>
                <a:srgbClr val="CC00CC"/>
              </a:solidFill>
            </a:endParaRPr>
          </a:p>
        </p:txBody>
      </p:sp>
      <p:sp>
        <p:nvSpPr>
          <p:cNvPr id="9" name="Textfeld 8"/>
          <p:cNvSpPr txBox="1"/>
          <p:nvPr/>
        </p:nvSpPr>
        <p:spPr>
          <a:xfrm>
            <a:off x="534352" y="3603028"/>
            <a:ext cx="4779328" cy="2800767"/>
          </a:xfrm>
          <a:prstGeom prst="rect">
            <a:avLst/>
          </a:prstGeom>
          <a:solidFill>
            <a:schemeClr val="accent4">
              <a:lumMod val="20000"/>
              <a:lumOff val="80000"/>
            </a:schemeClr>
          </a:solidFill>
        </p:spPr>
        <p:txBody>
          <a:bodyPr wrap="square" rtlCol="0">
            <a:spAutoFit/>
          </a:bodyPr>
          <a:lstStyle/>
          <a:p>
            <a:r>
              <a:rPr lang="de-DE" sz="1600" b="1" u="sng"/>
              <a:t>Fachbegriffe</a:t>
            </a:r>
          </a:p>
          <a:p>
            <a:endParaRPr lang="de-DE" sz="1600" b="1"/>
          </a:p>
          <a:p>
            <a:r>
              <a:rPr lang="de-DE" sz="1600" i="1">
                <a:solidFill>
                  <a:srgbClr val="CC00CC"/>
                </a:solidFill>
              </a:rPr>
              <a:t>die x-Achse: die vorgegebene Größe [mit der passenden Einheit]</a:t>
            </a:r>
          </a:p>
          <a:p>
            <a:r>
              <a:rPr lang="de-DE" sz="1600" i="1">
                <a:solidFill>
                  <a:srgbClr val="CC00CC"/>
                </a:solidFill>
              </a:rPr>
              <a:t>die Y-Achse: die gemessene Größe [Einheit]</a:t>
            </a:r>
          </a:p>
          <a:p>
            <a:r>
              <a:rPr lang="de-DE" sz="1600" i="1">
                <a:solidFill>
                  <a:srgbClr val="CC00CC"/>
                </a:solidFill>
              </a:rPr>
              <a:t>die Frequenz(en), die Farbintensität(en)</a:t>
            </a:r>
          </a:p>
          <a:p>
            <a:r>
              <a:rPr lang="de-DE" sz="1600" i="1">
                <a:solidFill>
                  <a:srgbClr val="CC00CC"/>
                </a:solidFill>
              </a:rPr>
              <a:t>eine leicht schwankende Basisfrequenz</a:t>
            </a:r>
          </a:p>
          <a:p>
            <a:r>
              <a:rPr lang="de-DE" sz="1600" i="1">
                <a:solidFill>
                  <a:srgbClr val="CC00CC"/>
                </a:solidFill>
              </a:rPr>
              <a:t>leicht schwankende Tonhöhen/Frequenzen</a:t>
            </a:r>
          </a:p>
          <a:p>
            <a:r>
              <a:rPr lang="de-DE" sz="1600" i="1">
                <a:solidFill>
                  <a:srgbClr val="CC00CC"/>
                </a:solidFill>
              </a:rPr>
              <a:t>hoch, regelmäßig, unregelmäßig  </a:t>
            </a:r>
          </a:p>
          <a:p>
            <a:r>
              <a:rPr lang="de-DE" sz="1600" i="1">
                <a:solidFill>
                  <a:srgbClr val="CC00CC"/>
                </a:solidFill>
              </a:rPr>
              <a:t>regelmäßig wiederkehrende Töne</a:t>
            </a:r>
          </a:p>
          <a:p>
            <a:r>
              <a:rPr lang="de-DE" sz="1600" i="1">
                <a:solidFill>
                  <a:srgbClr val="CC00CC"/>
                </a:solidFill>
              </a:rPr>
              <a:t>(weniger) regelmäßig auftretende Muster</a:t>
            </a:r>
          </a:p>
        </p:txBody>
      </p:sp>
    </p:spTree>
    <p:extLst>
      <p:ext uri="{BB962C8B-B14F-4D97-AF65-F5344CB8AC3E}">
        <p14:creationId xmlns:p14="http://schemas.microsoft.com/office/powerpoint/2010/main" val="564360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FF38962-D5D4-4B5C-80F3-BBD5F43F8B86}"/>
              </a:ext>
            </a:extLst>
          </p:cNvPr>
          <p:cNvPicPr>
            <a:picLocks noChangeAspect="1"/>
          </p:cNvPicPr>
          <p:nvPr/>
        </p:nvPicPr>
        <p:blipFill rotWithShape="1">
          <a:blip r:embed="rId3"/>
          <a:srcRect b="36268"/>
          <a:stretch/>
        </p:blipFill>
        <p:spPr>
          <a:xfrm>
            <a:off x="9690262" y="110095"/>
            <a:ext cx="2223063" cy="2891808"/>
          </a:xfrm>
          <a:prstGeom prst="rect">
            <a:avLst/>
          </a:prstGeom>
        </p:spPr>
      </p:pic>
      <p:sp>
        <p:nvSpPr>
          <p:cNvPr id="8" name="Textfeld 7">
            <a:extLst>
              <a:ext uri="{FF2B5EF4-FFF2-40B4-BE49-F238E27FC236}">
                <a16:creationId xmlns:a16="http://schemas.microsoft.com/office/drawing/2014/main" id="{A75A57A2-FC05-4F0C-894F-D28BEB767F81}"/>
              </a:ext>
            </a:extLst>
          </p:cNvPr>
          <p:cNvSpPr txBox="1"/>
          <p:nvPr/>
        </p:nvSpPr>
        <p:spPr>
          <a:xfrm>
            <a:off x="7885526" y="6214714"/>
            <a:ext cx="4245514" cy="577081"/>
          </a:xfrm>
          <a:prstGeom prst="rect">
            <a:avLst/>
          </a:prstGeom>
          <a:noFill/>
          <a:ln>
            <a:solidFill>
              <a:schemeClr val="tx1"/>
            </a:solidFill>
          </a:ln>
        </p:spPr>
        <p:txBody>
          <a:bodyPr wrap="square" rtlCol="0">
            <a:spAutoFit/>
          </a:bodyPr>
          <a:lstStyle/>
          <a:p>
            <a:r>
              <a:rPr lang="de-DE" sz="1050" b="1"/>
              <a:t>Abb. 2 Klang-Spektrogramm eines</a:t>
            </a:r>
          </a:p>
          <a:p>
            <a:pPr marL="228600" indent="-228600">
              <a:buAutoNum type="alphaLcParenR"/>
            </a:pPr>
            <a:r>
              <a:rPr lang="de-DE" sz="1050"/>
              <a:t>Goldammermännchen, das mit den Artgenossen aufgewachsenen ist </a:t>
            </a:r>
          </a:p>
          <a:p>
            <a:pPr marL="228600" indent="-228600">
              <a:buAutoNum type="alphaLcParenR"/>
            </a:pPr>
            <a:r>
              <a:rPr lang="de-DE" sz="1050"/>
              <a:t>Goldammermännchen, das ohne  Artgenossen aufgewachsenen ist</a:t>
            </a:r>
          </a:p>
        </p:txBody>
      </p:sp>
      <p:sp>
        <p:nvSpPr>
          <p:cNvPr id="5" name="Textfeld 4">
            <a:extLst>
              <a:ext uri="{FF2B5EF4-FFF2-40B4-BE49-F238E27FC236}">
                <a16:creationId xmlns:a16="http://schemas.microsoft.com/office/drawing/2014/main" id="{E23D1B0A-D276-4EB8-8605-D8756A28A8C6}"/>
              </a:ext>
            </a:extLst>
          </p:cNvPr>
          <p:cNvSpPr txBox="1"/>
          <p:nvPr/>
        </p:nvSpPr>
        <p:spPr>
          <a:xfrm>
            <a:off x="9690261" y="3044755"/>
            <a:ext cx="2294965" cy="415498"/>
          </a:xfrm>
          <a:prstGeom prst="rect">
            <a:avLst/>
          </a:prstGeom>
          <a:noFill/>
          <a:ln>
            <a:solidFill>
              <a:schemeClr val="tx1"/>
            </a:solidFill>
          </a:ln>
        </p:spPr>
        <p:txBody>
          <a:bodyPr wrap="square" rtlCol="0">
            <a:spAutoFit/>
          </a:bodyPr>
          <a:lstStyle/>
          <a:p>
            <a:r>
              <a:rPr lang="de-DE" sz="1050" b="1"/>
              <a:t>Abb. 1 </a:t>
            </a:r>
            <a:r>
              <a:rPr lang="de-DE" sz="1050"/>
              <a:t>Aufgenommenes Klang-Spektrogramm des Menschen</a:t>
            </a:r>
          </a:p>
        </p:txBody>
      </p:sp>
      <p:sp>
        <p:nvSpPr>
          <p:cNvPr id="9" name="Textfeld 8">
            <a:extLst>
              <a:ext uri="{FF2B5EF4-FFF2-40B4-BE49-F238E27FC236}">
                <a16:creationId xmlns:a16="http://schemas.microsoft.com/office/drawing/2014/main" id="{66F03182-2757-4554-B605-43ACADC5A1D4}"/>
              </a:ext>
            </a:extLst>
          </p:cNvPr>
          <p:cNvSpPr txBox="1"/>
          <p:nvPr/>
        </p:nvSpPr>
        <p:spPr>
          <a:xfrm>
            <a:off x="97969" y="937900"/>
            <a:ext cx="7729889" cy="3785652"/>
          </a:xfrm>
          <a:prstGeom prst="rect">
            <a:avLst/>
          </a:prstGeom>
          <a:noFill/>
          <a:ln>
            <a:solidFill>
              <a:schemeClr val="tx1"/>
            </a:solidFill>
          </a:ln>
        </p:spPr>
        <p:txBody>
          <a:bodyPr wrap="square">
            <a:spAutoFit/>
          </a:bodyPr>
          <a:lstStyle/>
          <a:p>
            <a:pPr>
              <a:spcBef>
                <a:spcPts val="600"/>
              </a:spcBef>
            </a:pPr>
            <a:r>
              <a:rPr lang="de-DE" sz="1050" b="1"/>
              <a:t>Aufgaben:   </a:t>
            </a:r>
          </a:p>
          <a:p>
            <a:pPr marL="228600" indent="-228600">
              <a:spcBef>
                <a:spcPts val="600"/>
              </a:spcBef>
              <a:buFont typeface="+mj-lt"/>
              <a:buAutoNum type="arabicPeriod"/>
            </a:pPr>
            <a:r>
              <a:rPr lang="de-DE" sz="1050"/>
              <a:t>Installiere die </a:t>
            </a:r>
            <a:r>
              <a:rPr lang="de-DE" sz="1050" err="1"/>
              <a:t>BirdNET</a:t>
            </a:r>
            <a:r>
              <a:rPr lang="de-DE" sz="1050"/>
              <a:t> APP (</a:t>
            </a:r>
            <a:r>
              <a:rPr lang="de-DE" sz="1050">
                <a:hlinkClick r:id="rId4"/>
              </a:rPr>
              <a:t>https://play.google.com/store/apps/details?id=de.tu_chemnitz.mi.kahst.birdnet&amp;hl=de&amp;gl=US</a:t>
            </a:r>
            <a:r>
              <a:rPr lang="de-DE" sz="1050"/>
              <a:t> ) (gratis) und nutze diese, um dein eigenes Klang-Spektrogramm aufzunehmen. Führe drei Aufnahmen durch: </a:t>
            </a:r>
          </a:p>
          <a:p>
            <a:pPr marL="215900">
              <a:spcBef>
                <a:spcPts val="600"/>
              </a:spcBef>
            </a:pPr>
            <a:r>
              <a:rPr lang="de-DE" sz="1050"/>
              <a:t>Singe schnell </a:t>
            </a:r>
            <a:r>
              <a:rPr lang="de-DE" sz="1050">
                <a:sym typeface="Wingdings" panose="05000000000000000000" pitchFamily="2" charset="2"/>
              </a:rPr>
              <a:t></a:t>
            </a:r>
            <a:r>
              <a:rPr lang="de-DE" sz="1050"/>
              <a:t> langsam, laut </a:t>
            </a:r>
            <a:r>
              <a:rPr lang="de-DE" sz="1050">
                <a:sym typeface="Wingdings" pitchFamily="2" charset="2"/>
              </a:rPr>
              <a:t>  leise</a:t>
            </a:r>
            <a:r>
              <a:rPr lang="de-DE" sz="1050"/>
              <a:t> und hoch </a:t>
            </a:r>
            <a:r>
              <a:rPr lang="de-DE" sz="1050">
                <a:sym typeface="Wingdings" panose="05000000000000000000" pitchFamily="2" charset="2"/>
              </a:rPr>
              <a:t></a:t>
            </a:r>
            <a:r>
              <a:rPr lang="de-DE" sz="1050"/>
              <a:t> tief. </a:t>
            </a:r>
          </a:p>
          <a:p>
            <a:pPr marL="215900"/>
            <a:r>
              <a:rPr lang="de-DE" sz="1050"/>
              <a:t>Mache von jeder Variante einen Screenshot. Beobachte die Veränderungen </a:t>
            </a:r>
          </a:p>
          <a:p>
            <a:pPr marL="215900"/>
            <a:r>
              <a:rPr lang="de-DE" sz="1050"/>
              <a:t>in der Darstellung auf deinem Handy. </a:t>
            </a:r>
          </a:p>
          <a:p>
            <a:pPr marL="177800" indent="-177800"/>
            <a:r>
              <a:rPr lang="de-DE" sz="1050"/>
              <a:t>2.	Vergleiche Deine Spektrogramme mit denen Deines Partners / Deiner Partnerin.</a:t>
            </a:r>
            <a:r>
              <a:rPr lang="de-DE" sz="1050">
                <a:solidFill>
                  <a:srgbClr val="CC00CC"/>
                </a:solidFill>
              </a:rPr>
              <a:t> Beschreibt</a:t>
            </a:r>
            <a:r>
              <a:rPr lang="de-DE" sz="1050"/>
              <a:t> Gemeinsamkeiten und Unterschiede eurer  Spektrogramme. Diskutiert miteinander die typischen Merkmale eines Klang-Spektrogramms. </a:t>
            </a:r>
            <a:r>
              <a:rPr lang="de-DE" sz="1050">
                <a:solidFill>
                  <a:srgbClr val="CC00CC"/>
                </a:solidFill>
                <a:sym typeface="Wingdings" panose="05000000000000000000" pitchFamily="2" charset="2"/>
              </a:rPr>
              <a:t> Werkzeugkasten</a:t>
            </a:r>
          </a:p>
          <a:p>
            <a:pPr marL="215900"/>
            <a:r>
              <a:rPr lang="de-DE" sz="1050"/>
              <a:t>Bereitet eine </a:t>
            </a:r>
            <a:r>
              <a:rPr lang="de-DE" sz="1050">
                <a:solidFill>
                  <a:srgbClr val="CC00CC"/>
                </a:solidFill>
              </a:rPr>
              <a:t>Kurzvorstellung</a:t>
            </a:r>
            <a:r>
              <a:rPr lang="de-DE" sz="1050"/>
              <a:t> eurer Ergebnisse für das Plenum vor </a:t>
            </a:r>
            <a:r>
              <a:rPr lang="de-DE" sz="1050">
                <a:solidFill>
                  <a:srgbClr val="CC00CC"/>
                </a:solidFill>
                <a:sym typeface="Wingdings" panose="05000000000000000000" pitchFamily="2" charset="2"/>
              </a:rPr>
              <a:t> Werkzeugkasten</a:t>
            </a:r>
            <a:endParaRPr lang="de-DE" sz="1050">
              <a:solidFill>
                <a:srgbClr val="CC00CC"/>
              </a:solidFill>
            </a:endParaRPr>
          </a:p>
          <a:p>
            <a:pPr marL="2419350" indent="-2236788">
              <a:spcBef>
                <a:spcPts val="600"/>
              </a:spcBef>
            </a:pPr>
            <a:r>
              <a:rPr lang="de-DE" sz="1050">
                <a:solidFill>
                  <a:srgbClr val="FF0000"/>
                </a:solidFill>
              </a:rPr>
              <a:t>	Im Diagramm wird die Tonhöhe/Frequenz in Kilohertz [kHz] im Verlauf der Zeit dargestellt. Man sieht, dass bei schnellem Singen mehr Ausschläge pro Zeiteinheit zu sehen sind. Dem Diagramm ist auch zu entnehmen, dass hohe Töne mehr hohe Frequenzen aufweisen und niedrigere Töne eher niedrigere Frequenzen. Es gibt aber anscheinend immer mehr als nur eine aufgezeichnete Frequenz, weshalb man annehmen kann, dass der menschlich gesungene Ton nicht nur ein Ton ist, sondern immer mehrere Töne vorhanden sind. </a:t>
            </a:r>
          </a:p>
          <a:p>
            <a:pPr marL="2779713" indent="-360363">
              <a:spcBef>
                <a:spcPts val="600"/>
              </a:spcBef>
            </a:pPr>
            <a:r>
              <a:rPr lang="de-DE" sz="1050">
                <a:solidFill>
                  <a:srgbClr val="FF0000"/>
                </a:solidFill>
              </a:rPr>
              <a:t>(</a:t>
            </a:r>
            <a:r>
              <a:rPr lang="de-DE" sz="1050" b="1">
                <a:solidFill>
                  <a:srgbClr val="FF0000"/>
                </a:solidFill>
              </a:rPr>
              <a:t>Anmerkung</a:t>
            </a:r>
            <a:r>
              <a:rPr lang="de-DE" sz="1050">
                <a:solidFill>
                  <a:srgbClr val="FF0000"/>
                </a:solidFill>
              </a:rPr>
              <a:t>: Die Lautstärke (Amplitude) wird in der App über eine Farbcodierung in einer 3. Dimension dargestellt. Je gelbgrüner, desto lauter und je blaugrüner, desto leiser ist der Ton. Ähnlich wie die Höhenangabe einer Landkarte in der Aufsicht.)</a:t>
            </a:r>
          </a:p>
          <a:p>
            <a:pPr marL="228600" indent="-228600">
              <a:spcBef>
                <a:spcPts val="600"/>
              </a:spcBef>
              <a:buAutoNum type="arabicPlain" startAt="2"/>
            </a:pPr>
            <a:r>
              <a:rPr lang="de-DE" sz="1050"/>
              <a:t>Zeichne mit einem Partner oder einer Partnerin die </a:t>
            </a:r>
            <a:r>
              <a:rPr lang="de-DE" sz="1050">
                <a:solidFill>
                  <a:srgbClr val="CC00CC"/>
                </a:solidFill>
              </a:rPr>
              <a:t>Achsenbeschriftung</a:t>
            </a:r>
            <a:r>
              <a:rPr lang="de-DE" sz="1050"/>
              <a:t> in die Tonaufnahme in Abb.1 ein.</a:t>
            </a:r>
          </a:p>
          <a:p>
            <a:pPr marL="268288" indent="-268288">
              <a:spcBef>
                <a:spcPts val="600"/>
              </a:spcBef>
            </a:pPr>
            <a:r>
              <a:rPr lang="de-DE" sz="1050">
                <a:solidFill>
                  <a:srgbClr val="FF0000"/>
                </a:solidFill>
              </a:rPr>
              <a:t>	Diagrammbeschriftung siehe Abb.1 rechts</a:t>
            </a:r>
            <a:endParaRPr lang="de-DE" sz="1050"/>
          </a:p>
        </p:txBody>
      </p:sp>
      <p:sp>
        <p:nvSpPr>
          <p:cNvPr id="11" name="Textfeld 10">
            <a:extLst>
              <a:ext uri="{FF2B5EF4-FFF2-40B4-BE49-F238E27FC236}">
                <a16:creationId xmlns:a16="http://schemas.microsoft.com/office/drawing/2014/main" id="{913EE76B-4C27-4CAE-A7DB-FA06E43713D0}"/>
              </a:ext>
            </a:extLst>
          </p:cNvPr>
          <p:cNvSpPr txBox="1"/>
          <p:nvPr/>
        </p:nvSpPr>
        <p:spPr>
          <a:xfrm>
            <a:off x="644434" y="0"/>
            <a:ext cx="6659882" cy="646331"/>
          </a:xfrm>
          <a:prstGeom prst="rect">
            <a:avLst/>
          </a:prstGeom>
          <a:noFill/>
        </p:spPr>
        <p:txBody>
          <a:bodyPr wrap="square">
            <a:spAutoFit/>
          </a:bodyPr>
          <a:lstStyle/>
          <a:p>
            <a:r>
              <a:rPr lang="de-DE" sz="1800" b="1">
                <a:solidFill>
                  <a:srgbClr val="7030A0"/>
                </a:solidFill>
              </a:rPr>
              <a:t>Die Arbeitsweise der Wissenschaftler*innen am Beispiel des Gesangs der Goldammer: </a:t>
            </a:r>
            <a:r>
              <a:rPr lang="de-DE" sz="1800" b="1">
                <a:solidFill>
                  <a:srgbClr val="FF0000"/>
                </a:solidFill>
              </a:rPr>
              <a:t>Lösungsvorschlag</a:t>
            </a:r>
            <a:endParaRPr lang="de-DE" sz="1800" b="1">
              <a:solidFill>
                <a:srgbClr val="7030A0"/>
              </a:solidFill>
            </a:endParaRPr>
          </a:p>
        </p:txBody>
      </p:sp>
      <p:cxnSp>
        <p:nvCxnSpPr>
          <p:cNvPr id="17" name="Gerade Verbindung mit Pfeil 16">
            <a:extLst>
              <a:ext uri="{FF2B5EF4-FFF2-40B4-BE49-F238E27FC236}">
                <a16:creationId xmlns:a16="http://schemas.microsoft.com/office/drawing/2014/main" id="{8ABA8757-53FF-465C-8AE7-FC51659E213D}"/>
              </a:ext>
            </a:extLst>
          </p:cNvPr>
          <p:cNvCxnSpPr/>
          <p:nvPr/>
        </p:nvCxnSpPr>
        <p:spPr>
          <a:xfrm flipV="1">
            <a:off x="9574927" y="561804"/>
            <a:ext cx="0" cy="158070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5E17D340-9623-4704-B256-B437B68140A2}"/>
              </a:ext>
            </a:extLst>
          </p:cNvPr>
          <p:cNvCxnSpPr>
            <a:cxnSpLocks/>
          </p:cNvCxnSpPr>
          <p:nvPr/>
        </p:nvCxnSpPr>
        <p:spPr>
          <a:xfrm>
            <a:off x="9574927" y="2142512"/>
            <a:ext cx="2410299"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8E53CA84-D06A-4A81-BA5E-47A1B95777CF}"/>
              </a:ext>
            </a:extLst>
          </p:cNvPr>
          <p:cNvSpPr txBox="1"/>
          <p:nvPr/>
        </p:nvSpPr>
        <p:spPr>
          <a:xfrm>
            <a:off x="8664727" y="451518"/>
            <a:ext cx="967868" cy="338554"/>
          </a:xfrm>
          <a:prstGeom prst="rect">
            <a:avLst/>
          </a:prstGeom>
          <a:noFill/>
        </p:spPr>
        <p:txBody>
          <a:bodyPr wrap="square">
            <a:spAutoFit/>
          </a:bodyPr>
          <a:lstStyle/>
          <a:p>
            <a:r>
              <a:rPr lang="de-DE" sz="800">
                <a:solidFill>
                  <a:srgbClr val="FF0000"/>
                </a:solidFill>
              </a:rPr>
              <a:t>Frequenz in Kilohertz [kHz] </a:t>
            </a:r>
            <a:endParaRPr lang="de-DE" sz="800"/>
          </a:p>
        </p:txBody>
      </p:sp>
      <p:sp>
        <p:nvSpPr>
          <p:cNvPr id="22" name="Textfeld 21">
            <a:extLst>
              <a:ext uri="{FF2B5EF4-FFF2-40B4-BE49-F238E27FC236}">
                <a16:creationId xmlns:a16="http://schemas.microsoft.com/office/drawing/2014/main" id="{49B58109-D600-4E79-A5E0-5FE8E1B8AA57}"/>
              </a:ext>
            </a:extLst>
          </p:cNvPr>
          <p:cNvSpPr txBox="1"/>
          <p:nvPr/>
        </p:nvSpPr>
        <p:spPr>
          <a:xfrm>
            <a:off x="10894423" y="2185365"/>
            <a:ext cx="1090803" cy="215444"/>
          </a:xfrm>
          <a:prstGeom prst="rect">
            <a:avLst/>
          </a:prstGeom>
          <a:solidFill>
            <a:schemeClr val="bg1"/>
          </a:solidFill>
        </p:spPr>
        <p:txBody>
          <a:bodyPr wrap="square">
            <a:spAutoFit/>
          </a:bodyPr>
          <a:lstStyle/>
          <a:p>
            <a:r>
              <a:rPr lang="de-DE" sz="800">
                <a:solidFill>
                  <a:srgbClr val="FF0000"/>
                </a:solidFill>
              </a:rPr>
              <a:t>Zeit in Sekunden [s] </a:t>
            </a:r>
            <a:endParaRPr lang="de-DE" sz="800"/>
          </a:p>
        </p:txBody>
      </p:sp>
      <p:pic>
        <p:nvPicPr>
          <p:cNvPr id="2" name="Grafik 1">
            <a:extLst>
              <a:ext uri="{FF2B5EF4-FFF2-40B4-BE49-F238E27FC236}">
                <a16:creationId xmlns:a16="http://schemas.microsoft.com/office/drawing/2014/main" id="{D24960EC-4DA9-5A4C-DDA8-353E4A6C86BA}"/>
              </a:ext>
            </a:extLst>
          </p:cNvPr>
          <p:cNvPicPr>
            <a:picLocks noChangeAspect="1"/>
          </p:cNvPicPr>
          <p:nvPr/>
        </p:nvPicPr>
        <p:blipFill>
          <a:blip r:embed="rId5"/>
          <a:stretch>
            <a:fillRect/>
          </a:stretch>
        </p:blipFill>
        <p:spPr>
          <a:xfrm>
            <a:off x="393201" y="2618501"/>
            <a:ext cx="990802" cy="1292841"/>
          </a:xfrm>
          <a:prstGeom prst="rect">
            <a:avLst/>
          </a:prstGeom>
        </p:spPr>
      </p:pic>
      <p:pic>
        <p:nvPicPr>
          <p:cNvPr id="10" name="Grafik 9">
            <a:extLst>
              <a:ext uri="{FF2B5EF4-FFF2-40B4-BE49-F238E27FC236}">
                <a16:creationId xmlns:a16="http://schemas.microsoft.com/office/drawing/2014/main" id="{D929BC56-E3F7-B755-E529-BE0F46B00058}"/>
              </a:ext>
            </a:extLst>
          </p:cNvPr>
          <p:cNvPicPr>
            <a:picLocks noChangeAspect="1"/>
          </p:cNvPicPr>
          <p:nvPr/>
        </p:nvPicPr>
        <p:blipFill rotWithShape="1">
          <a:blip r:embed="rId6"/>
          <a:srcRect t="1" b="133"/>
          <a:stretch/>
        </p:blipFill>
        <p:spPr>
          <a:xfrm>
            <a:off x="1536339" y="2618501"/>
            <a:ext cx="951049" cy="1292840"/>
          </a:xfrm>
          <a:prstGeom prst="rect">
            <a:avLst/>
          </a:prstGeom>
        </p:spPr>
      </p:pic>
      <p:pic>
        <p:nvPicPr>
          <p:cNvPr id="13" name="Grafik 12">
            <a:extLst>
              <a:ext uri="{FF2B5EF4-FFF2-40B4-BE49-F238E27FC236}">
                <a16:creationId xmlns:a16="http://schemas.microsoft.com/office/drawing/2014/main" id="{16C13121-0306-83C4-91EC-D51A0D5FE89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853812" y="3405502"/>
            <a:ext cx="4308941" cy="2863964"/>
          </a:xfrm>
          <a:prstGeom prst="rect">
            <a:avLst/>
          </a:prstGeom>
        </p:spPr>
      </p:pic>
    </p:spTree>
    <p:extLst>
      <p:ext uri="{BB962C8B-B14F-4D97-AF65-F5344CB8AC3E}">
        <p14:creationId xmlns:p14="http://schemas.microsoft.com/office/powerpoint/2010/main" val="427597375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3b7bdf44-c9f6-4e8a-b11e-38f1350b0e6e">ZYSZ63PCDK7H-702998913-9066</_dlc_DocId>
    <_dlc_DocIdUrl xmlns="3b7bdf44-c9f6-4e8a-b11e-38f1350b0e6e">
      <Url>https://eduneteurope.sharepoint.com/sites/sensiMINT-OneDrive/_layouts/15/DocIdRedir.aspx?ID=ZYSZ63PCDK7H-702998913-9066</Url>
      <Description>ZYSZ63PCDK7H-702998913-9066</Description>
    </_dlc_DocIdUrl>
    <lcf76f155ced4ddcb4097134ff3c332f xmlns="c72df712-2aa3-4210-9adc-1892eb12471a">
      <Terms xmlns="http://schemas.microsoft.com/office/infopath/2007/PartnerControls"/>
    </lcf76f155ced4ddcb4097134ff3c332f>
    <TaxCatchAll xmlns="3b7bdf44-c9f6-4e8a-b11e-38f1350b0e6e" xsi:nil="true"/>
    <Zielgruppen xmlns="c72df712-2aa3-4210-9adc-1892eb12471a" xsi:nil="true"/>
    <_ModernAudienceTargetUserField xmlns="c72df712-2aa3-4210-9adc-1892eb12471a">
      <UserInfo>
        <DisplayName/>
        <AccountId xsi:nil="true"/>
        <AccountType/>
      </UserInfo>
    </_ModernAudienceTargetUserField>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ADD64186320F034D96DF7923188D52B4" ma:contentTypeVersion="19" ma:contentTypeDescription="Ein neues Dokument erstellen." ma:contentTypeScope="" ma:versionID="a1028d19c186a3217d132f9d198def45">
  <xsd:schema xmlns:xsd="http://www.w3.org/2001/XMLSchema" xmlns:xs="http://www.w3.org/2001/XMLSchema" xmlns:p="http://schemas.microsoft.com/office/2006/metadata/properties" xmlns:ns2="3b7bdf44-c9f6-4e8a-b11e-38f1350b0e6e" xmlns:ns3="c72df712-2aa3-4210-9adc-1892eb12471a" targetNamespace="http://schemas.microsoft.com/office/2006/metadata/properties" ma:root="true" ma:fieldsID="abafeaa9a534ccaca465191de0319517" ns2:_="" ns3:_="">
    <xsd:import namespace="3b7bdf44-c9f6-4e8a-b11e-38f1350b0e6e"/>
    <xsd:import namespace="c72df712-2aa3-4210-9adc-1892eb12471a"/>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lcf76f155ced4ddcb4097134ff3c332f" minOccurs="0"/>
                <xsd:element ref="ns2:TaxCatchAll" minOccurs="0"/>
                <xsd:element ref="ns3:MediaServiceGenerationTime" minOccurs="0"/>
                <xsd:element ref="ns3:MediaServiceEventHashCode" minOccurs="0"/>
                <xsd:element ref="ns3:MediaServiceDateTaken" minOccurs="0"/>
                <xsd:element ref="ns3:MediaLengthInSeconds" minOccurs="0"/>
                <xsd:element ref="ns3:MediaServiceOCR" minOccurs="0"/>
                <xsd:element ref="ns3:MediaServiceLocation" minOccurs="0"/>
                <xsd:element ref="ns2:SharedWithUsers" minOccurs="0"/>
                <xsd:element ref="ns2:SharedWithDetails" minOccurs="0"/>
                <xsd:element ref="ns3:Zielgruppen" minOccurs="0"/>
                <xsd:element ref="ns3:_ModernAudienceTargetUserField" minOccurs="0"/>
                <xsd:element ref="ns3:_ModernAudienceAadObjectIds" minOccurs="0"/>
                <xsd:element ref="ns3:MediaServiceAutoKeyPoints" minOccurs="0"/>
                <xsd:element ref="ns3:MediaServiceKeyPoint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7bdf44-c9f6-4e8a-b11e-38f1350b0e6e" elementFormDefault="qualified">
    <xsd:import namespace="http://schemas.microsoft.com/office/2006/documentManagement/types"/>
    <xsd:import namespace="http://schemas.microsoft.com/office/infopath/2007/PartnerControls"/>
    <xsd:element name="_dlc_DocId" ma:index="8" nillable="true" ma:displayName="Wert der Dokument-ID" ma:description="Der Wert der diesem Element zugewiesenen Dokument-ID." ma:indexed="true" ma:internalName="_dlc_DocId" ma:readOnly="true">
      <xsd:simpleType>
        <xsd:restriction base="dms:Text"/>
      </xsd:simpleType>
    </xsd:element>
    <xsd:element name="_dlc_DocIdUrl" ma:index="9" nillable="true" ma:displayName="Dokument-ID" ma:description="Permanenter Hyperlink zu diesem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5" nillable="true" ma:displayName="Taxonomy Catch All Column" ma:hidden="true" ma:list="{9d09337e-07c5-47c2-a1d3-2e749f4da68e}" ma:internalName="TaxCatchAll" ma:showField="CatchAllData" ma:web="3b7bdf44-c9f6-4e8a-b11e-38f1350b0e6e">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Freigegeben für -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72df712-2aa3-4210-9adc-1892eb12471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lcf76f155ced4ddcb4097134ff3c332f" ma:index="14" nillable="true" ma:taxonomy="true" ma:internalName="lcf76f155ced4ddcb4097134ff3c332f" ma:taxonomyFieldName="MediaServiceImageTags" ma:displayName="Bildmarkierungen" ma:readOnly="false" ma:fieldId="{5cf76f15-5ced-4ddc-b409-7134ff3c332f}" ma:taxonomyMulti="true" ma:sspId="261aa062-f5c6-4e15-b0ce-babc8f52b4d1"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Zielgruppen" ma:index="24" nillable="true" ma:displayName="Zielgruppen" ma:internalName="Zielgruppen">
      <xsd:simpleType>
        <xsd:restriction base="dms:Unknown"/>
      </xsd:simpleType>
    </xsd:element>
    <xsd:element name="_ModernAudienceTargetUserField" ma:index="25" nillable="true" ma:displayName="Benutzergruppe" ma:list="UserInfo" ma:SharePointGroup="0" ma:internalName="_ModernAudienceTargetUserField"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ModernAudienceAadObjectIds" ma:index="26" nillable="true" ma:displayName="Benutzergruppen-IDs" ma:list="{ab00c07a-e7e4-4d12-acf7-38b9fd35e15c}" ma:internalName="_ModernAudienceAadObjectIds" ma:readOnly="true" ma:showField="_AadObjectIdForUser" ma:web="3b7bdf44-c9f6-4e8a-b11e-38f1350b0e6e">
      <xsd:complexType>
        <xsd:complexContent>
          <xsd:extension base="dms:MultiChoiceLookup">
            <xsd:sequence>
              <xsd:element name="Value" type="dms:Lookup" maxOccurs="unbounded" minOccurs="0" nillable="true"/>
            </xsd:sequence>
          </xsd:extension>
        </xsd:complexContent>
      </xsd:complex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51E403F-67D0-4785-9707-E91F90B03ED7}">
  <ds:schemaRefs>
    <ds:schemaRef ds:uri="http://schemas.microsoft.com/sharepoint/events"/>
  </ds:schemaRefs>
</ds:datastoreItem>
</file>

<file path=customXml/itemProps2.xml><?xml version="1.0" encoding="utf-8"?>
<ds:datastoreItem xmlns:ds="http://schemas.openxmlformats.org/officeDocument/2006/customXml" ds:itemID="{E4EC282A-F760-4A10-A124-75A00C1C80A7}">
  <ds:schemaRefs>
    <ds:schemaRef ds:uri="http://purl.org/dc/terms/"/>
    <ds:schemaRef ds:uri="http://schemas.microsoft.com/office/2006/metadata/properties"/>
    <ds:schemaRef ds:uri="http://purl.org/dc/elements/1.1/"/>
    <ds:schemaRef ds:uri="http://schemas.openxmlformats.org/package/2006/metadata/core-properties"/>
    <ds:schemaRef ds:uri="http://www.w3.org/XML/1998/namespace"/>
    <ds:schemaRef ds:uri="3b7bdf44-c9f6-4e8a-b11e-38f1350b0e6e"/>
    <ds:schemaRef ds:uri="http://schemas.microsoft.com/office/2006/documentManagement/types"/>
    <ds:schemaRef ds:uri="http://purl.org/dc/dcmitype/"/>
    <ds:schemaRef ds:uri="http://schemas.microsoft.com/office/infopath/2007/PartnerControls"/>
    <ds:schemaRef ds:uri="c72df712-2aa3-4210-9adc-1892eb12471a"/>
  </ds:schemaRefs>
</ds:datastoreItem>
</file>

<file path=customXml/itemProps3.xml><?xml version="1.0" encoding="utf-8"?>
<ds:datastoreItem xmlns:ds="http://schemas.openxmlformats.org/officeDocument/2006/customXml" ds:itemID="{D6E04F41-D82A-432B-9A34-0DC2ECFE046D}">
  <ds:schemaRefs>
    <ds:schemaRef ds:uri="3b7bdf44-c9f6-4e8a-b11e-38f1350b0e6e"/>
    <ds:schemaRef ds:uri="c72df712-2aa3-4210-9adc-1892eb12471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6D4AA579-E5C5-47EA-98F1-01D555BA0A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1398</Words>
  <Application>Microsoft Macintosh PowerPoint</Application>
  <PresentationFormat>Breitbild</PresentationFormat>
  <Paragraphs>113</Paragraphs>
  <Slides>9</Slides>
  <Notes>5</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9</vt:i4>
      </vt:variant>
    </vt:vector>
  </HeadingPairs>
  <TitlesOfParts>
    <vt:vector size="14" baseType="lpstr">
      <vt:lpstr>Arial</vt:lpstr>
      <vt:lpstr>Calibri</vt:lpstr>
      <vt:lpstr>Calibri Light</vt:lpstr>
      <vt:lpstr>Heebo Light</vt:lpstr>
      <vt:lpstr>Office</vt:lpstr>
      <vt:lpstr>PowerPoint-Präsentation</vt:lpstr>
      <vt:lpstr>Brauchen Goldammer Gesangsunterricht?</vt:lpstr>
      <vt:lpstr>Lautkommunikation</vt:lpstr>
      <vt:lpstr>Brauchen Vögel Gesangsunterricht?</vt:lpstr>
      <vt:lpstr>Brauchen Vögel Gesangsunterricht?</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Claudia Schneider</dc:creator>
  <cp:lastModifiedBy>Roswitha Ritter</cp:lastModifiedBy>
  <cp:revision>2</cp:revision>
  <cp:lastPrinted>2023-08-11T06:27:42Z</cp:lastPrinted>
  <dcterms:created xsi:type="dcterms:W3CDTF">2021-05-19T17:39:27Z</dcterms:created>
  <dcterms:modified xsi:type="dcterms:W3CDTF">2023-11-28T10:35:41Z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0x010100ADD64186320F034D96DF7923188D52B4</vt:lpwstr>
  </property>
  <property fmtid="{D5CDD505-2E9C-101B-9397-08002B2CF9AE}" pid="3" name="_dlc_DocIdItemGuid">
    <vt:lpwstr>d8c958d0-71a6-4c60-ba3a-ad4ba772d7fd</vt:lpwstr>
  </property>
  <property fmtid="{D5CDD505-2E9C-101B-9397-08002B2CF9AE}" pid="4" name="MediaServiceImageTags">
    <vt:lpwstr/>
  </property>
</Properties>
</file>