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6" r:id="rId6"/>
    <p:sldMasterId id="2147483708" r:id="rId7"/>
  </p:sldMasterIdLst>
  <p:notesMasterIdLst>
    <p:notesMasterId r:id="rId18"/>
  </p:notesMasterIdLst>
  <p:handoutMasterIdLst>
    <p:handoutMasterId r:id="rId19"/>
  </p:handoutMasterIdLst>
  <p:sldIdLst>
    <p:sldId id="259" r:id="rId8"/>
    <p:sldId id="373" r:id="rId9"/>
    <p:sldId id="256" r:id="rId10"/>
    <p:sldId id="331" r:id="rId11"/>
    <p:sldId id="380" r:id="rId12"/>
    <p:sldId id="332" r:id="rId13"/>
    <p:sldId id="376" r:id="rId14"/>
    <p:sldId id="377" r:id="rId15"/>
    <p:sldId id="387" r:id="rId16"/>
    <p:sldId id="388" r:id="rId17"/>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03DE0A2-C5DE-0448-88E6-DE2771B66473}">
          <p14:sldIdLst>
            <p14:sldId id="259"/>
            <p14:sldId id="373"/>
            <p14:sldId id="256"/>
            <p14:sldId id="331"/>
            <p14:sldId id="380"/>
            <p14:sldId id="332"/>
            <p14:sldId id="376"/>
            <p14:sldId id="377"/>
            <p14:sldId id="387"/>
            <p14:sldId id="388"/>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187001-11F6-E2D6-2F96-9512F412B05B}" name="Maria Steger" initials="MS" userId="S::Steger@EduNetEurope.onmicrosoft.com::51a6a4c3-b2e6-443d-a3d5-b3509b4cf6d9" providerId="AD"/>
  <p188:author id="{74F5B80A-BE7C-836B-4978-9AE8D5951652}" name="Roswitha Ritter" initials="RR" userId="S::roswitha.ritter@sensimint.eu::463a3ed9-2842-4ac3-a364-a0fa97238dfc" providerId="AD"/>
  <p188:author id="{D66AB71C-FC82-968B-CA0E-8B331CAF8B42}" name="Daniel Müller" initials="DM" userId="S::daniel.mueller@sensimint.eu::ea3b229d-54d5-4806-9cf1-6c030b663f7b" providerId="AD"/>
  <p188:author id="{0E535961-D178-C831-547B-FD968240BE48}" name="Pliska-Halilovic" initials="P" userId="Pliska-Halilovic" providerId="None"/>
  <p188:author id="{78E50FC8-3B2F-6D48-7EC1-B01FA34C9231}" name="Claudia Schneider" initials="CS" userId="Claudia Schneid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nne" initials="M" lastIdx="0" clrIdx="0">
    <p:extLst>
      <p:ext uri="{19B8F6BF-5375-455C-9EA6-DF929625EA0E}">
        <p15:presenceInfo xmlns:p15="http://schemas.microsoft.com/office/powerpoint/2012/main" userId="Marianne" providerId="None"/>
      </p:ext>
    </p:extLst>
  </p:cmAuthor>
  <p:cmAuthor id="2" name="Pliska-Halilovic" initials="P" lastIdx="2" clrIdx="1">
    <p:extLst>
      <p:ext uri="{19B8F6BF-5375-455C-9EA6-DF929625EA0E}">
        <p15:presenceInfo xmlns:p15="http://schemas.microsoft.com/office/powerpoint/2012/main" userId="Pliska-Halilovic" providerId="None"/>
      </p:ext>
    </p:extLst>
  </p:cmAuthor>
  <p:cmAuthor id="3" name="Rosi Ritter" initials="RR" lastIdx="3" clrIdx="2">
    <p:extLst>
      <p:ext uri="{19B8F6BF-5375-455C-9EA6-DF929625EA0E}">
        <p15:presenceInfo xmlns:p15="http://schemas.microsoft.com/office/powerpoint/2012/main" userId="Rosi Rit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90CD7-A33E-4D98-8A3E-F1039AE8FF41}" v="1" dt="2023-11-28T08:22:39.77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19" d="100"/>
          <a:sy n="119" d="100"/>
        </p:scale>
        <p:origin x="760" y="192"/>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25290CD7-A33E-4D98-8A3E-F1039AE8FF41}"/>
    <pc:docChg chg="addSld modSld sldOrd">
      <pc:chgData name="Maria Steger" userId="51a6a4c3-b2e6-443d-a3d5-b3509b4cf6d9" providerId="ADAL" clId="{25290CD7-A33E-4D98-8A3E-F1039AE8FF41}" dt="2023-11-28T08:23:39.394" v="58" actId="20577"/>
      <pc:docMkLst>
        <pc:docMk/>
      </pc:docMkLst>
      <pc:sldChg chg="modSp add mod ord">
        <pc:chgData name="Maria Steger" userId="51a6a4c3-b2e6-443d-a3d5-b3509b4cf6d9" providerId="ADAL" clId="{25290CD7-A33E-4D98-8A3E-F1039AE8FF41}" dt="2023-11-28T08:23:39.394" v="58" actId="20577"/>
        <pc:sldMkLst>
          <pc:docMk/>
          <pc:sldMk cId="3003778954" sldId="259"/>
        </pc:sldMkLst>
        <pc:spChg chg="mod">
          <ac:chgData name="Maria Steger" userId="51a6a4c3-b2e6-443d-a3d5-b3509b4cf6d9" providerId="ADAL" clId="{25290CD7-A33E-4D98-8A3E-F1039AE8FF41}" dt="2023-11-28T08:23:25.482" v="56" actId="20577"/>
          <ac:spMkLst>
            <pc:docMk/>
            <pc:sldMk cId="3003778954" sldId="259"/>
            <ac:spMk id="8" creationId="{196A8836-FE86-7868-5BD4-A224B08D8EBE}"/>
          </ac:spMkLst>
        </pc:spChg>
        <pc:spChg chg="mod">
          <ac:chgData name="Maria Steger" userId="51a6a4c3-b2e6-443d-a3d5-b3509b4cf6d9" providerId="ADAL" clId="{25290CD7-A33E-4D98-8A3E-F1039AE8FF41}" dt="2023-11-28T08:23:39.394" v="58" actId="20577"/>
          <ac:spMkLst>
            <pc:docMk/>
            <pc:sldMk cId="3003778954" sldId="259"/>
            <ac:spMk id="11" creationId="{FF7896D5-1631-10C4-6D5E-1F341F279BC6}"/>
          </ac:spMkLst>
        </pc:spChg>
      </pc:sldChg>
    </pc:docChg>
  </pc:docChgLst>
  <pc:docChgLst>
    <pc:chgData name="Roswitha Ritter" userId="463a3ed9-2842-4ac3-a364-a0fa97238dfc" providerId="ADAL" clId="{6B9D2536-89A4-C942-86CB-C37017BE0754}"/>
    <pc:docChg chg="undo custSel modSld">
      <pc:chgData name="Roswitha Ritter" userId="463a3ed9-2842-4ac3-a364-a0fa97238dfc" providerId="ADAL" clId="{6B9D2536-89A4-C942-86CB-C37017BE0754}" dt="2023-11-28T10:37:18.817" v="162" actId="20577"/>
      <pc:docMkLst>
        <pc:docMk/>
      </pc:docMkLst>
      <pc:sldChg chg="addSp delSp modSp mod">
        <pc:chgData name="Roswitha Ritter" userId="463a3ed9-2842-4ac3-a364-a0fa97238dfc" providerId="ADAL" clId="{6B9D2536-89A4-C942-86CB-C37017BE0754}" dt="2023-11-28T10:37:18.817" v="162" actId="20577"/>
        <pc:sldMkLst>
          <pc:docMk/>
          <pc:sldMk cId="4008520791" sldId="256"/>
        </pc:sldMkLst>
        <pc:spChg chg="add mod">
          <ac:chgData name="Roswitha Ritter" userId="463a3ed9-2842-4ac3-a364-a0fa97238dfc" providerId="ADAL" clId="{6B9D2536-89A4-C942-86CB-C37017BE0754}" dt="2023-11-28T10:37:18.817" v="162" actId="20577"/>
          <ac:spMkLst>
            <pc:docMk/>
            <pc:sldMk cId="4008520791" sldId="256"/>
            <ac:spMk id="10" creationId="{971CB950-4A31-D712-7187-6BD8703D3C8E}"/>
          </ac:spMkLst>
        </pc:spChg>
        <pc:picChg chg="del">
          <ac:chgData name="Roswitha Ritter" userId="463a3ed9-2842-4ac3-a364-a0fa97238dfc" providerId="ADAL" clId="{6B9D2536-89A4-C942-86CB-C37017BE0754}" dt="2023-11-27T16:59:06.043" v="68" actId="478"/>
          <ac:picMkLst>
            <pc:docMk/>
            <pc:sldMk cId="4008520791" sldId="256"/>
            <ac:picMk id="1026" creationId="{FBC549BB-A45E-3412-6ECE-ACF445A796E6}"/>
          </ac:picMkLst>
        </pc:picChg>
        <pc:picChg chg="del">
          <ac:chgData name="Roswitha Ritter" userId="463a3ed9-2842-4ac3-a364-a0fa97238dfc" providerId="ADAL" clId="{6B9D2536-89A4-C942-86CB-C37017BE0754}" dt="2023-11-27T16:58:32.219" v="63" actId="478"/>
          <ac:picMkLst>
            <pc:docMk/>
            <pc:sldMk cId="4008520791" sldId="256"/>
            <ac:picMk id="1028" creationId="{4493B291-4701-6050-6948-90B50E9331CD}"/>
          </ac:picMkLst>
        </pc:picChg>
        <pc:picChg chg="del">
          <ac:chgData name="Roswitha Ritter" userId="463a3ed9-2842-4ac3-a364-a0fa97238dfc" providerId="ADAL" clId="{6B9D2536-89A4-C942-86CB-C37017BE0754}" dt="2023-11-27T16:59:34.300" v="73" actId="478"/>
          <ac:picMkLst>
            <pc:docMk/>
            <pc:sldMk cId="4008520791" sldId="256"/>
            <ac:picMk id="1030" creationId="{A18673C0-B89A-7538-BA8C-ECDB5079DB86}"/>
          </ac:picMkLst>
        </pc:picChg>
        <pc:picChg chg="add mod">
          <ac:chgData name="Roswitha Ritter" userId="463a3ed9-2842-4ac3-a364-a0fa97238dfc" providerId="ADAL" clId="{6B9D2536-89A4-C942-86CB-C37017BE0754}" dt="2023-11-27T16:58:44.056" v="67" actId="14100"/>
          <ac:picMkLst>
            <pc:docMk/>
            <pc:sldMk cId="4008520791" sldId="256"/>
            <ac:picMk id="2050" creationId="{095F3DE9-632C-8818-0488-6410B1E5409A}"/>
          </ac:picMkLst>
        </pc:picChg>
        <pc:picChg chg="add mod">
          <ac:chgData name="Roswitha Ritter" userId="463a3ed9-2842-4ac3-a364-a0fa97238dfc" providerId="ADAL" clId="{6B9D2536-89A4-C942-86CB-C37017BE0754}" dt="2023-11-27T16:59:16.641" v="72" actId="14100"/>
          <ac:picMkLst>
            <pc:docMk/>
            <pc:sldMk cId="4008520791" sldId="256"/>
            <ac:picMk id="2052" creationId="{88F33AC0-01B2-D85E-6F56-06505FA11D06}"/>
          </ac:picMkLst>
        </pc:picChg>
        <pc:picChg chg="add mod">
          <ac:chgData name="Roswitha Ritter" userId="463a3ed9-2842-4ac3-a364-a0fa97238dfc" providerId="ADAL" clId="{6B9D2536-89A4-C942-86CB-C37017BE0754}" dt="2023-11-27T16:59:46.408" v="77" actId="14100"/>
          <ac:picMkLst>
            <pc:docMk/>
            <pc:sldMk cId="4008520791" sldId="256"/>
            <ac:picMk id="2054" creationId="{B7FCF69C-92C5-57FB-7414-242D774F9CB8}"/>
          </ac:picMkLst>
        </pc:picChg>
      </pc:sldChg>
      <pc:sldChg chg="addSp delSp modSp mod">
        <pc:chgData name="Roswitha Ritter" userId="463a3ed9-2842-4ac3-a364-a0fa97238dfc" providerId="ADAL" clId="{6B9D2536-89A4-C942-86CB-C37017BE0754}" dt="2023-11-27T17:04:50.534" v="123"/>
        <pc:sldMkLst>
          <pc:docMk/>
          <pc:sldMk cId="1499721696" sldId="331"/>
        </pc:sldMkLst>
        <pc:spChg chg="add del">
          <ac:chgData name="Roswitha Ritter" userId="463a3ed9-2842-4ac3-a364-a0fa97238dfc" providerId="ADAL" clId="{6B9D2536-89A4-C942-86CB-C37017BE0754}" dt="2023-11-27T17:02:39.024" v="91"/>
          <ac:spMkLst>
            <pc:docMk/>
            <pc:sldMk cId="1499721696" sldId="331"/>
            <ac:spMk id="3" creationId="{0C24B21D-34C5-E448-8334-8FBE5333B324}"/>
          </ac:spMkLst>
        </pc:spChg>
        <pc:spChg chg="add del">
          <ac:chgData name="Roswitha Ritter" userId="463a3ed9-2842-4ac3-a364-a0fa97238dfc" providerId="ADAL" clId="{6B9D2536-89A4-C942-86CB-C37017BE0754}" dt="2023-11-27T17:03:23.534" v="99"/>
          <ac:spMkLst>
            <pc:docMk/>
            <pc:sldMk cId="1499721696" sldId="331"/>
            <ac:spMk id="8" creationId="{E8838FDA-6887-050B-8991-66B326B64A1F}"/>
          </ac:spMkLst>
        </pc:spChg>
        <pc:grpChg chg="add del">
          <ac:chgData name="Roswitha Ritter" userId="463a3ed9-2842-4ac3-a364-a0fa97238dfc" providerId="ADAL" clId="{6B9D2536-89A4-C942-86CB-C37017BE0754}" dt="2023-11-27T17:04:46.771" v="120" actId="478"/>
          <ac:grpSpMkLst>
            <pc:docMk/>
            <pc:sldMk cId="1499721696" sldId="331"/>
            <ac:grpSpMk id="6" creationId="{F093F7A6-1F7E-41D3-89CF-268D87ACD9C3}"/>
          </ac:grpSpMkLst>
        </pc:grpChg>
        <pc:grpChg chg="add del">
          <ac:chgData name="Roswitha Ritter" userId="463a3ed9-2842-4ac3-a364-a0fa97238dfc" providerId="ADAL" clId="{6B9D2536-89A4-C942-86CB-C37017BE0754}" dt="2023-11-27T17:04:45.453" v="118" actId="478"/>
          <ac:grpSpMkLst>
            <pc:docMk/>
            <pc:sldMk cId="1499721696" sldId="331"/>
            <ac:grpSpMk id="10" creationId="{DFBE0215-2736-4B2A-B5F3-1F95403E9BC6}"/>
          </ac:grpSpMkLst>
        </pc:grpChg>
        <pc:grpChg chg="add del">
          <ac:chgData name="Roswitha Ritter" userId="463a3ed9-2842-4ac3-a364-a0fa97238dfc" providerId="ADAL" clId="{6B9D2536-89A4-C942-86CB-C37017BE0754}" dt="2023-11-27T17:04:35.904" v="112" actId="478"/>
          <ac:grpSpMkLst>
            <pc:docMk/>
            <pc:sldMk cId="1499721696" sldId="331"/>
            <ac:grpSpMk id="24" creationId="{931844B6-9828-40B7-A2E0-2946371B8F51}"/>
          </ac:grpSpMkLst>
        </pc:grpChg>
        <pc:picChg chg="add del mod">
          <ac:chgData name="Roswitha Ritter" userId="463a3ed9-2842-4ac3-a364-a0fa97238dfc" providerId="ADAL" clId="{6B9D2536-89A4-C942-86CB-C37017BE0754}" dt="2023-11-27T17:04:50.534" v="123"/>
          <ac:picMkLst>
            <pc:docMk/>
            <pc:sldMk cId="1499721696" sldId="331"/>
            <ac:picMk id="4" creationId="{2F8BD125-13DB-E94E-EDD2-737B5F85B72A}"/>
          </ac:picMkLst>
        </pc:picChg>
        <pc:picChg chg="add del mod">
          <ac:chgData name="Roswitha Ritter" userId="463a3ed9-2842-4ac3-a364-a0fa97238dfc" providerId="ADAL" clId="{6B9D2536-89A4-C942-86CB-C37017BE0754}" dt="2023-11-27T17:04:44.516" v="117"/>
          <ac:picMkLst>
            <pc:docMk/>
            <pc:sldMk cId="1499721696" sldId="331"/>
            <ac:picMk id="9" creationId="{DBC3234F-26E4-76BA-3F38-A98E7AC323F5}"/>
          </ac:picMkLst>
        </pc:picChg>
        <pc:picChg chg="add del mod">
          <ac:chgData name="Roswitha Ritter" userId="463a3ed9-2842-4ac3-a364-a0fa97238dfc" providerId="ADAL" clId="{6B9D2536-89A4-C942-86CB-C37017BE0754}" dt="2023-11-27T17:04:34.983" v="111"/>
          <ac:picMkLst>
            <pc:docMk/>
            <pc:sldMk cId="1499721696" sldId="331"/>
            <ac:picMk id="12" creationId="{BEC77F35-8C16-F38E-6AB9-27170D7345BE}"/>
          </ac:picMkLst>
        </pc:picChg>
        <pc:picChg chg="add del mod">
          <ac:chgData name="Roswitha Ritter" userId="463a3ed9-2842-4ac3-a364-a0fa97238dfc" providerId="ADAL" clId="{6B9D2536-89A4-C942-86CB-C37017BE0754}" dt="2023-11-27T17:04:46.771" v="120" actId="478"/>
          <ac:picMkLst>
            <pc:docMk/>
            <pc:sldMk cId="1499721696" sldId="331"/>
            <ac:picMk id="109" creationId="{49D800D6-9AB2-45BA-B7BC-887420B68FD5}"/>
          </ac:picMkLst>
        </pc:picChg>
        <pc:picChg chg="add del">
          <ac:chgData name="Roswitha Ritter" userId="463a3ed9-2842-4ac3-a364-a0fa97238dfc" providerId="ADAL" clId="{6B9D2536-89A4-C942-86CB-C37017BE0754}" dt="2023-11-27T17:04:47.452" v="121" actId="478"/>
          <ac:picMkLst>
            <pc:docMk/>
            <pc:sldMk cId="1499721696" sldId="331"/>
            <ac:picMk id="111" creationId="{53B8BA35-140A-4502-A1BA-BF0F46B226F9}"/>
          </ac:picMkLst>
        </pc:picChg>
        <pc:picChg chg="add del mod">
          <ac:chgData name="Roswitha Ritter" userId="463a3ed9-2842-4ac3-a364-a0fa97238dfc" providerId="ADAL" clId="{6B9D2536-89A4-C942-86CB-C37017BE0754}" dt="2023-11-27T17:04:46.771" v="120" actId="478"/>
          <ac:picMkLst>
            <pc:docMk/>
            <pc:sldMk cId="1499721696" sldId="331"/>
            <ac:picMk id="112" creationId="{4B8E0A8B-60A7-44C7-9EF5-0186DD0EC1AF}"/>
          </ac:picMkLst>
        </pc:picChg>
        <pc:picChg chg="add del mod">
          <ac:chgData name="Roswitha Ritter" userId="463a3ed9-2842-4ac3-a364-a0fa97238dfc" providerId="ADAL" clId="{6B9D2536-89A4-C942-86CB-C37017BE0754}" dt="2023-11-27T17:04:35.904" v="112" actId="478"/>
          <ac:picMkLst>
            <pc:docMk/>
            <pc:sldMk cId="1499721696" sldId="331"/>
            <ac:picMk id="113" creationId="{D154AD72-0A46-4654-BC0F-D608F8C8C709}"/>
          </ac:picMkLst>
        </pc:picChg>
        <pc:picChg chg="mod">
          <ac:chgData name="Roswitha Ritter" userId="463a3ed9-2842-4ac3-a364-a0fa97238dfc" providerId="ADAL" clId="{6B9D2536-89A4-C942-86CB-C37017BE0754}" dt="2023-11-27T17:04:35.904" v="112" actId="478"/>
          <ac:picMkLst>
            <pc:docMk/>
            <pc:sldMk cId="1499721696" sldId="331"/>
            <ac:picMk id="114" creationId="{A2F73E5D-CE3E-4653-BFD7-740FE8B387B9}"/>
          </ac:picMkLst>
        </pc:picChg>
      </pc:sldChg>
      <pc:sldChg chg="addSp delSp modSp mod">
        <pc:chgData name="Roswitha Ritter" userId="463a3ed9-2842-4ac3-a364-a0fa97238dfc" providerId="ADAL" clId="{6B9D2536-89A4-C942-86CB-C37017BE0754}" dt="2023-11-27T17:06:06.584" v="134" actId="1076"/>
        <pc:sldMkLst>
          <pc:docMk/>
          <pc:sldMk cId="4204611233" sldId="332"/>
        </pc:sldMkLst>
        <pc:spChg chg="add mod">
          <ac:chgData name="Roswitha Ritter" userId="463a3ed9-2842-4ac3-a364-a0fa97238dfc" providerId="ADAL" clId="{6B9D2536-89A4-C942-86CB-C37017BE0754}" dt="2023-11-27T17:06:06.584" v="134" actId="1076"/>
          <ac:spMkLst>
            <pc:docMk/>
            <pc:sldMk cId="4204611233" sldId="332"/>
            <ac:spMk id="2" creationId="{87315A9C-5435-FBAE-84EB-29BE6A1F85AC}"/>
          </ac:spMkLst>
        </pc:spChg>
        <pc:picChg chg="del">
          <ac:chgData name="Roswitha Ritter" userId="463a3ed9-2842-4ac3-a364-a0fa97238dfc" providerId="ADAL" clId="{6B9D2536-89A4-C942-86CB-C37017BE0754}" dt="2023-11-27T17:05:05.476" v="124" actId="478"/>
          <ac:picMkLst>
            <pc:docMk/>
            <pc:sldMk cId="4204611233" sldId="332"/>
            <ac:picMk id="3074" creationId="{F8285E86-A9CD-9049-BE23-F5AF45D88178}"/>
          </ac:picMkLst>
        </pc:picChg>
        <pc:picChg chg="add mod">
          <ac:chgData name="Roswitha Ritter" userId="463a3ed9-2842-4ac3-a364-a0fa97238dfc" providerId="ADAL" clId="{6B9D2536-89A4-C942-86CB-C37017BE0754}" dt="2023-11-27T17:05:25.783" v="127" actId="1076"/>
          <ac:picMkLst>
            <pc:docMk/>
            <pc:sldMk cId="4204611233" sldId="332"/>
            <ac:picMk id="4098" creationId="{CE084CD7-77E3-6FA2-609F-BF20167D86B0}"/>
          </ac:picMkLst>
        </pc:picChg>
      </pc:sldChg>
      <pc:sldChg chg="addSp delSp modSp mod">
        <pc:chgData name="Roswitha Ritter" userId="463a3ed9-2842-4ac3-a364-a0fa97238dfc" providerId="ADAL" clId="{6B9D2536-89A4-C942-86CB-C37017BE0754}" dt="2023-11-27T16:58:16.473" v="62" actId="1076"/>
        <pc:sldMkLst>
          <pc:docMk/>
          <pc:sldMk cId="1544027305" sldId="373"/>
        </pc:sldMkLst>
        <pc:spChg chg="mod">
          <ac:chgData name="Roswitha Ritter" userId="463a3ed9-2842-4ac3-a364-a0fa97238dfc" providerId="ADAL" clId="{6B9D2536-89A4-C942-86CB-C37017BE0754}" dt="2023-11-27T16:56:38.056" v="18" actId="166"/>
          <ac:spMkLst>
            <pc:docMk/>
            <pc:sldMk cId="1544027305" sldId="373"/>
            <ac:spMk id="4" creationId="{1514FF6D-0012-C2AB-C841-3884FDD98ED3}"/>
          </ac:spMkLst>
        </pc:spChg>
        <pc:spChg chg="add mod">
          <ac:chgData name="Roswitha Ritter" userId="463a3ed9-2842-4ac3-a364-a0fa97238dfc" providerId="ADAL" clId="{6B9D2536-89A4-C942-86CB-C37017BE0754}" dt="2023-11-27T16:57:21.742" v="31" actId="1076"/>
          <ac:spMkLst>
            <pc:docMk/>
            <pc:sldMk cId="1544027305" sldId="373"/>
            <ac:spMk id="5" creationId="{8A6A7E71-DB40-A68A-0F52-5C9364069CD4}"/>
          </ac:spMkLst>
        </pc:spChg>
        <pc:spChg chg="del mod">
          <ac:chgData name="Roswitha Ritter" userId="463a3ed9-2842-4ac3-a364-a0fa97238dfc" providerId="ADAL" clId="{6B9D2536-89A4-C942-86CB-C37017BE0754}" dt="2023-11-27T16:55:18.533" v="4" actId="478"/>
          <ac:spMkLst>
            <pc:docMk/>
            <pc:sldMk cId="1544027305" sldId="373"/>
            <ac:spMk id="6" creationId="{27AE3FC6-228E-D586-259E-9F66F9FA8A69}"/>
          </ac:spMkLst>
        </pc:spChg>
        <pc:spChg chg="add mod">
          <ac:chgData name="Roswitha Ritter" userId="463a3ed9-2842-4ac3-a364-a0fa97238dfc" providerId="ADAL" clId="{6B9D2536-89A4-C942-86CB-C37017BE0754}" dt="2023-11-27T16:57:46.388" v="45" actId="1076"/>
          <ac:spMkLst>
            <pc:docMk/>
            <pc:sldMk cId="1544027305" sldId="373"/>
            <ac:spMk id="7" creationId="{047AD6AA-8BE5-5B76-E87E-C26CC53BB2BB}"/>
          </ac:spMkLst>
        </pc:spChg>
        <pc:spChg chg="add mod">
          <ac:chgData name="Roswitha Ritter" userId="463a3ed9-2842-4ac3-a364-a0fa97238dfc" providerId="ADAL" clId="{6B9D2536-89A4-C942-86CB-C37017BE0754}" dt="2023-11-27T16:58:11.025" v="60" actId="255"/>
          <ac:spMkLst>
            <pc:docMk/>
            <pc:sldMk cId="1544027305" sldId="373"/>
            <ac:spMk id="8" creationId="{FCCAA5DF-7544-884C-AE42-557F03009245}"/>
          </ac:spMkLst>
        </pc:spChg>
        <pc:spChg chg="add mod">
          <ac:chgData name="Roswitha Ritter" userId="463a3ed9-2842-4ac3-a364-a0fa97238dfc" providerId="ADAL" clId="{6B9D2536-89A4-C942-86CB-C37017BE0754}" dt="2023-11-27T16:58:16.473" v="62" actId="1076"/>
          <ac:spMkLst>
            <pc:docMk/>
            <pc:sldMk cId="1544027305" sldId="373"/>
            <ac:spMk id="9" creationId="{2EA384EA-AF46-145B-5373-2C51A8035218}"/>
          </ac:spMkLst>
        </pc:spChg>
        <pc:grpChg chg="add del">
          <ac:chgData name="Roswitha Ritter" userId="463a3ed9-2842-4ac3-a364-a0fa97238dfc" providerId="ADAL" clId="{6B9D2536-89A4-C942-86CB-C37017BE0754}" dt="2023-11-27T16:56:07.039" v="12" actId="165"/>
          <ac:grpSpMkLst>
            <pc:docMk/>
            <pc:sldMk cId="1544027305" sldId="373"/>
            <ac:grpSpMk id="3" creationId="{58C76082-A2F7-EA49-1F64-33B6B992550E}"/>
          </ac:grpSpMkLst>
        </pc:grpChg>
        <pc:picChg chg="del mod">
          <ac:chgData name="Roswitha Ritter" userId="463a3ed9-2842-4ac3-a364-a0fa97238dfc" providerId="ADAL" clId="{6B9D2536-89A4-C942-86CB-C37017BE0754}" dt="2023-11-27T16:55:11.909" v="2" actId="478"/>
          <ac:picMkLst>
            <pc:docMk/>
            <pc:sldMk cId="1544027305" sldId="373"/>
            <ac:picMk id="2" creationId="{D0212CEC-505D-7DA4-6F42-D13154DA5C0D}"/>
          </ac:picMkLst>
        </pc:picChg>
        <pc:picChg chg="add mod topLvl">
          <ac:chgData name="Roswitha Ritter" userId="463a3ed9-2842-4ac3-a364-a0fa97238dfc" providerId="ADAL" clId="{6B9D2536-89A4-C942-86CB-C37017BE0754}" dt="2023-11-27T16:56:45.987" v="20" actId="1076"/>
          <ac:picMkLst>
            <pc:docMk/>
            <pc:sldMk cId="1544027305" sldId="373"/>
            <ac:picMk id="1026" creationId="{569D37CB-FD44-7C17-5B41-B41266790E29}"/>
          </ac:picMkLst>
        </pc:picChg>
        <pc:picChg chg="add mod topLvl">
          <ac:chgData name="Roswitha Ritter" userId="463a3ed9-2842-4ac3-a364-a0fa97238dfc" providerId="ADAL" clId="{6B9D2536-89A4-C942-86CB-C37017BE0754}" dt="2023-11-27T16:57:42.821" v="44" actId="1076"/>
          <ac:picMkLst>
            <pc:docMk/>
            <pc:sldMk cId="1544027305" sldId="373"/>
            <ac:picMk id="1028" creationId="{1E27CBE0-1DE0-D667-72D2-A194F4F7BD5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D84EE81-CFB8-4A13-A510-5910E3ECE0CE}"/>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umsplatzhalter 2">
            <a:extLst>
              <a:ext uri="{FF2B5EF4-FFF2-40B4-BE49-F238E27FC236}">
                <a16:creationId xmlns:a16="http://schemas.microsoft.com/office/drawing/2014/main" id="{CB844D91-30DD-44AB-BBA3-FE7DFC0B0079}"/>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33D25CCF-2F3A-47FE-9988-D39AF6E15062}" type="datetimeFigureOut">
              <a:rPr lang="en-GB" smtClean="0"/>
              <a:t>28/11/2023</a:t>
            </a:fld>
            <a:endParaRPr lang="en-GB"/>
          </a:p>
        </p:txBody>
      </p:sp>
      <p:sp>
        <p:nvSpPr>
          <p:cNvPr id="4" name="Fußzeilenplatzhalter 3">
            <a:extLst>
              <a:ext uri="{FF2B5EF4-FFF2-40B4-BE49-F238E27FC236}">
                <a16:creationId xmlns:a16="http://schemas.microsoft.com/office/drawing/2014/main" id="{F39AEA74-474B-49FA-ABF3-5EB1F866A9FA}"/>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5" name="Foliennummernplatzhalter 4">
            <a:extLst>
              <a:ext uri="{FF2B5EF4-FFF2-40B4-BE49-F238E27FC236}">
                <a16:creationId xmlns:a16="http://schemas.microsoft.com/office/drawing/2014/main" id="{3E7E54E0-C9B3-4995-9328-B04102D4C1F5}"/>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7F9C9474-F715-416D-B9FD-075972DBAB0B}" type="slidenum">
              <a:rPr lang="en-GB" smtClean="0"/>
              <a:t>‹Nr.›</a:t>
            </a:fld>
            <a:endParaRPr lang="en-GB"/>
          </a:p>
        </p:txBody>
      </p:sp>
    </p:spTree>
    <p:extLst>
      <p:ext uri="{BB962C8B-B14F-4D97-AF65-F5344CB8AC3E}">
        <p14:creationId xmlns:p14="http://schemas.microsoft.com/office/powerpoint/2010/main" val="424657458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ink>
</file>

<file path=ppt/ink/ink2.xml><?xml version="1.0" encoding="utf-8"?>
<inkml:ink xmlns:inkml="http://www.w3.org/2003/InkML">
  <inkml:definitions/>
</inkml:ink>
</file>

<file path=ppt/ink/ink3.xml><?xml version="1.0" encoding="utf-8"?>
<inkml:ink xmlns:inkml="http://www.w3.org/2003/InkML">
  <inkml:definitions/>
</inkml:ink>
</file>

<file path=ppt/ink/ink4.xml><?xml version="1.0" encoding="utf-8"?>
<inkml:ink xmlns:inkml="http://www.w3.org/2003/InkML">
  <inkml:definitions/>
</inkml:ink>
</file>

<file path=ppt/ink/ink5.xml><?xml version="1.0" encoding="utf-8"?>
<inkml:ink xmlns:inkml="http://www.w3.org/2003/InkML">
  <inkml:definitions/>
</inkml:ink>
</file>

<file path=ppt/ink/ink6.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umsplatzhalt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49EA129-1C47-49B8-BBFA-7BBA17D92274}" type="datetimeFigureOut">
              <a:rPr lang="en-GB" smtClean="0"/>
              <a:t>28/11/2023</a:t>
            </a:fld>
            <a:endParaRPr lang="en-GB"/>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izenplatzhal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Foliennummernplatzhalt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363F9A95-EDC3-42C8-A076-1EE155614C30}" type="slidenum">
              <a:rPr lang="en-GB" smtClean="0"/>
              <a:t>‹Nr.›</a:t>
            </a:fld>
            <a:endParaRPr lang="en-GB"/>
          </a:p>
        </p:txBody>
      </p:sp>
    </p:spTree>
    <p:extLst>
      <p:ext uri="{BB962C8B-B14F-4D97-AF65-F5344CB8AC3E}">
        <p14:creationId xmlns:p14="http://schemas.microsoft.com/office/powerpoint/2010/main" val="222579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3F9A95-EDC3-42C8-A076-1EE155614C30}" type="slidenum">
              <a:rPr lang="en-GB" smtClean="0"/>
              <a:t>6</a:t>
            </a:fld>
            <a:endParaRPr lang="en-GB"/>
          </a:p>
        </p:txBody>
      </p:sp>
    </p:spTree>
    <p:extLst>
      <p:ext uri="{BB962C8B-B14F-4D97-AF65-F5344CB8AC3E}">
        <p14:creationId xmlns:p14="http://schemas.microsoft.com/office/powerpoint/2010/main" val="180047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a:p>
        </p:txBody>
      </p:sp>
      <p:sp>
        <p:nvSpPr>
          <p:cNvPr id="4" name="Foliennummernplatzhalter 3"/>
          <p:cNvSpPr>
            <a:spLocks noGrp="1"/>
          </p:cNvSpPr>
          <p:nvPr>
            <p:ph type="sldNum" sz="quarter" idx="5"/>
          </p:nvPr>
        </p:nvSpPr>
        <p:spPr/>
        <p:txBody>
          <a:bodyPr/>
          <a:lstStyle/>
          <a:p>
            <a:fld id="{363F9A95-EDC3-42C8-A076-1EE155614C30}" type="slidenum">
              <a:rPr lang="en-GB" smtClean="0"/>
              <a:t>9</a:t>
            </a:fld>
            <a:endParaRPr lang="en-GB"/>
          </a:p>
        </p:txBody>
      </p:sp>
    </p:spTree>
    <p:extLst>
      <p:ext uri="{BB962C8B-B14F-4D97-AF65-F5344CB8AC3E}">
        <p14:creationId xmlns:p14="http://schemas.microsoft.com/office/powerpoint/2010/main" val="58785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a:p>
        </p:txBody>
      </p:sp>
      <p:sp>
        <p:nvSpPr>
          <p:cNvPr id="4" name="Foliennummernplatzhalter 3"/>
          <p:cNvSpPr>
            <a:spLocks noGrp="1"/>
          </p:cNvSpPr>
          <p:nvPr>
            <p:ph type="sldNum" sz="quarter" idx="5"/>
          </p:nvPr>
        </p:nvSpPr>
        <p:spPr/>
        <p:txBody>
          <a:bodyPr/>
          <a:lstStyle/>
          <a:p>
            <a:fld id="{363F9A95-EDC3-42C8-A076-1EE155614C30}" type="slidenum">
              <a:rPr lang="en-GB" smtClean="0"/>
              <a:t>10</a:t>
            </a:fld>
            <a:endParaRPr lang="en-GB"/>
          </a:p>
        </p:txBody>
      </p:sp>
    </p:spTree>
    <p:extLst>
      <p:ext uri="{BB962C8B-B14F-4D97-AF65-F5344CB8AC3E}">
        <p14:creationId xmlns:p14="http://schemas.microsoft.com/office/powerpoint/2010/main" val="196424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75302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25415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92882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10204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939397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428574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622317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A7E43F0-2492-4B1C-9C3D-5C5A1D5E72C8}"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811128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FA7E43F0-2492-4B1C-9C3D-5C5A1D5E72C8}" type="datetimeFigureOut">
              <a:rPr lang="en-GB" smtClean="0"/>
              <a:t>28/11/2023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3389357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43F0-2492-4B1C-9C3D-5C5A1D5E72C8}" type="datetimeFigureOut">
              <a:rPr lang="en-GB" smtClean="0"/>
              <a:t>28/11/2023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731988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89690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916626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4046969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51155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3838051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110D-B57B-1959-7B2F-1084414AB06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7258486-D6DE-139C-89AB-27812C534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AE320D0-C02E-93E5-59B1-3AEAB5BC724A}"/>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55B32F3B-7599-95A6-B648-399924E27F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EC5C07-64EB-7AA8-3A41-DFD00DA6C699}"/>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4125353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9A9B-5B9E-D308-7307-3D3144288CA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38CEBB0-D6FF-9113-AA3E-44D8AF351FA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A3B944-CCCB-76BD-2330-6A31182E8488}"/>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0567C512-C60F-2806-D46E-654BD2027B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8C5AA1-82F8-BD17-48B1-7E4CDC2EC8D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83436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73F05-B0AE-2CC6-40BF-BF02AE9B23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4AC9315-FD9A-BB2B-99D0-B8F032CF7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C9618FC-D801-E66D-0D44-FC96834EA883}"/>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7D5981C6-35A5-D89C-8F35-DA82387241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F57EDE-551E-6099-62B2-E17A873A839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081803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1EA93-1031-01A3-0450-6B217299705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7B5EB30-5DA7-F78B-4EC0-E7B7E0D4564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926763E-AFF8-1410-45E2-221849035D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0F10D-FDD3-256A-BD25-BE20B9938F91}"/>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6" name="Fußzeilenplatzhalter 5">
            <a:extLst>
              <a:ext uri="{FF2B5EF4-FFF2-40B4-BE49-F238E27FC236}">
                <a16:creationId xmlns:a16="http://schemas.microsoft.com/office/drawing/2014/main" id="{D58820FF-DA5C-631C-03D4-2CD554ABB8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965EA4E-85DA-0CE3-A516-020804D1445B}"/>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087285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08B80-242E-FDDC-7A3A-5FD5C951B19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AA823BF-4852-9608-0470-36A05BF0E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76FBB9-CF18-3FD8-DE2C-042D954131C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894CA7C-7E4F-E9FF-0ED7-F30EA116E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1F30300-566C-BA1E-2853-20F5D557B8A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357AA18-CF45-560D-A430-5358A6632F9E}"/>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8" name="Fußzeilenplatzhalter 7">
            <a:extLst>
              <a:ext uri="{FF2B5EF4-FFF2-40B4-BE49-F238E27FC236}">
                <a16:creationId xmlns:a16="http://schemas.microsoft.com/office/drawing/2014/main" id="{F93C1CC6-8AA7-9591-F2AF-C1F9C58C78E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19C656F-1BE4-8B4C-1D9F-98A4A284C4C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913322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D6A51-C9D3-366D-8712-AAFD47D6AAD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B0EEB9E-8536-D4F8-05E8-FA91E54E3C73}"/>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4" name="Fußzeilenplatzhalter 3">
            <a:extLst>
              <a:ext uri="{FF2B5EF4-FFF2-40B4-BE49-F238E27FC236}">
                <a16:creationId xmlns:a16="http://schemas.microsoft.com/office/drawing/2014/main" id="{4FDE99D9-26FA-E162-8CB5-E38793A4DB4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0D0ACA7-11BC-5B04-B7B3-D409E75C4BF8}"/>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024143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09AB49-AFFA-12FD-59BD-0120737079A8}"/>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3" name="Fußzeilenplatzhalter 2">
            <a:extLst>
              <a:ext uri="{FF2B5EF4-FFF2-40B4-BE49-F238E27FC236}">
                <a16:creationId xmlns:a16="http://schemas.microsoft.com/office/drawing/2014/main" id="{7EC07756-85A7-28F5-743A-D22704ECC16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7B91F90-64C0-5EE4-C717-18F016273896}"/>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86196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de-DE"/>
              <a:t>Mastertitelformat bearbeiten</a:t>
            </a:r>
            <a:endParaRPr lang="en-US"/>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A7E43F0-2492-4B1C-9C3D-5C5A1D5E72C8}"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41074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071ED-B1D4-B375-32E0-2F2094F1D6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778B611-9DA9-7C36-8BB2-E1CEBD771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D55D293-937A-65B4-10C9-250AC1466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EEEEA8-6C63-E843-BD3C-DDFADB806121}"/>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6" name="Fußzeilenplatzhalter 5">
            <a:extLst>
              <a:ext uri="{FF2B5EF4-FFF2-40B4-BE49-F238E27FC236}">
                <a16:creationId xmlns:a16="http://schemas.microsoft.com/office/drawing/2014/main" id="{8F009DBD-D466-5D36-9A18-F39990E075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804998D-122F-D86F-2155-CE2CCA0FB20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4080170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26135-450C-02BF-3F6F-C35C303EB5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C2779C7-7E75-4E45-33CA-2EACDE54D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46B4B8A-42FC-E72F-F806-C15921B1E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9FEA4B-DAA8-7B77-BB43-35F5A5FDA32F}"/>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6" name="Fußzeilenplatzhalter 5">
            <a:extLst>
              <a:ext uri="{FF2B5EF4-FFF2-40B4-BE49-F238E27FC236}">
                <a16:creationId xmlns:a16="http://schemas.microsoft.com/office/drawing/2014/main" id="{BF7040C4-E417-650B-482E-5F4DCE300D0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EA30BE3-85C4-AE10-9B3C-0EDBCA880CE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925002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D72C0-59FC-E107-8151-839057CAB9F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811DF95-873E-1B72-3CF1-2AC206A265F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F79D8D-A547-4E73-E7FE-C04B54A53B04}"/>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42D67A9B-B14E-8E9C-A0FD-CE3C15FE9F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A5C85D-8BCF-40F3-9FE4-CC00217A140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4247576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236C6B2-3E45-5FC4-E89E-9D6981F1422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AE210E8-16A9-EA68-5D61-3CF05D35D11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859DB3-9188-847B-9722-3EA1CF5732E2}"/>
              </a:ext>
            </a:extLst>
          </p:cNvPr>
          <p:cNvSpPr>
            <a:spLocks noGrp="1"/>
          </p:cNvSpPr>
          <p:nvPr>
            <p:ph type="dt" sz="half" idx="10"/>
          </p:nvPr>
        </p:nvSpPr>
        <p:spPr/>
        <p:txBody>
          <a:body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7DA743AF-99CA-28BE-5041-1A22DB4E65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ABB9A8-4F33-27C3-AE4A-69DD6714FC3C}"/>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401743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45127" y="1828802"/>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8802"/>
            <a:ext cx="5181600" cy="43513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7662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845127" y="2507552"/>
            <a:ext cx="5156200"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6172201" y="2507552"/>
            <a:ext cx="5181601" cy="36805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A7E43F0-2492-4B1C-9C3D-5C5A1D5E72C8}"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BBDADE-DF1F-4742-84A2-C8CF73DF2960}" type="slidenum">
              <a:rPr lang="en-GB" smtClean="0"/>
              <a:t>‹Nr.›</a:t>
            </a:fld>
            <a:endParaRPr lang="en-GB"/>
          </a:p>
        </p:txBody>
      </p:sp>
      <p:sp>
        <p:nvSpPr>
          <p:cNvPr id="10" name="Title 9"/>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14660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7E43F0-2492-4B1C-9C3D-5C5A1D5E72C8}" type="datetimeFigureOut">
              <a:rPr lang="en-GB" smtClean="0"/>
              <a:t>28/11/2023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BBDADE-DF1F-4742-84A2-C8CF73DF2960}" type="slidenum">
              <a:rPr lang="en-GB" smtClean="0"/>
              <a:t>‹Nr.›</a:t>
            </a:fld>
            <a:endParaRPr lang="en-GB"/>
          </a:p>
        </p:txBody>
      </p:sp>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39514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43F0-2492-4B1C-9C3D-5C5A1D5E72C8}" type="datetimeFigureOut">
              <a:rPr lang="en-GB" smtClean="0"/>
              <a:t>28/11/2023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25359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de-DE"/>
              <a:t>Mastertitelformat bearbeiten</a:t>
            </a:r>
            <a:endParaRPr lang="en-US"/>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56509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de-DE"/>
              <a:t>Mastertitelformat bearbeiten</a:t>
            </a:r>
            <a:endParaRPr lang="en-US"/>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FA7E43F0-2492-4B1C-9C3D-5C5A1D5E72C8}"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BDADE-DF1F-4742-84A2-C8CF73DF2960}" type="slidenum">
              <a:rPr lang="en-GB" smtClean="0"/>
              <a:t>‹Nr.›</a:t>
            </a:fld>
            <a:endParaRPr lang="en-GB"/>
          </a:p>
        </p:txBody>
      </p:sp>
    </p:spTree>
    <p:extLst>
      <p:ext uri="{BB962C8B-B14F-4D97-AF65-F5344CB8AC3E}">
        <p14:creationId xmlns:p14="http://schemas.microsoft.com/office/powerpoint/2010/main" val="187884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A7E43F0-2492-4B1C-9C3D-5C5A1D5E72C8}" type="datetimeFigureOut">
              <a:rPr lang="en-GB" smtClean="0"/>
              <a:t>28/11/2023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4EBBDADE-DF1F-4742-84A2-C8CF73DF2960}" type="slidenum">
              <a:rPr lang="en-GB" smtClean="0"/>
              <a:t>‹Nr.›</a:t>
            </a:fld>
            <a:endParaRPr lang="en-GB"/>
          </a:p>
        </p:txBody>
      </p:sp>
    </p:spTree>
    <p:extLst>
      <p:ext uri="{BB962C8B-B14F-4D97-AF65-F5344CB8AC3E}">
        <p14:creationId xmlns:p14="http://schemas.microsoft.com/office/powerpoint/2010/main" val="2950063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E43F0-2492-4B1C-9C3D-5C5A1D5E72C8}" type="datetimeFigureOut">
              <a:rPr lang="en-GB" smtClean="0"/>
              <a:t>28/11/2023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BDADE-DF1F-4742-84A2-C8CF73DF2960}" type="slidenum">
              <a:rPr lang="en-GB" smtClean="0"/>
              <a:t>‹Nr.›</a:t>
            </a:fld>
            <a:endParaRPr lang="en-GB"/>
          </a:p>
        </p:txBody>
      </p:sp>
    </p:spTree>
    <p:extLst>
      <p:ext uri="{BB962C8B-B14F-4D97-AF65-F5344CB8AC3E}">
        <p14:creationId xmlns:p14="http://schemas.microsoft.com/office/powerpoint/2010/main" val="29466006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3FD2BF-6DAB-4694-EBD2-29F7A4A35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A54422-3EAD-588C-6C9A-E7FCB79A2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6DFE04E-A668-68B7-3297-DD1DE817A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18817-05F6-ED4C-846D-DA33F2ACBFE5}" type="datetimeFigureOut">
              <a:rPr lang="de-DE" smtClean="0"/>
              <a:t>28.11.23</a:t>
            </a:fld>
            <a:endParaRPr lang="de-DE"/>
          </a:p>
        </p:txBody>
      </p:sp>
      <p:sp>
        <p:nvSpPr>
          <p:cNvPr id="5" name="Fußzeilenplatzhalter 4">
            <a:extLst>
              <a:ext uri="{FF2B5EF4-FFF2-40B4-BE49-F238E27FC236}">
                <a16:creationId xmlns:a16="http://schemas.microsoft.com/office/drawing/2014/main" id="{6BF1F304-58D5-5162-E3AC-0A2076386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43A890D-5631-494E-0ED5-AF3926109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2D9B5-C1D4-8D46-A16C-791CE3688FAB}" type="slidenum">
              <a:rPr lang="de-DE" smtClean="0"/>
              <a:t>‹Nr.›</a:t>
            </a:fld>
            <a:endParaRPr lang="de-DE"/>
          </a:p>
        </p:txBody>
      </p:sp>
    </p:spTree>
    <p:extLst>
      <p:ext uri="{BB962C8B-B14F-4D97-AF65-F5344CB8AC3E}">
        <p14:creationId xmlns:p14="http://schemas.microsoft.com/office/powerpoint/2010/main" val="16625100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customXml" Target="../ink/ink6.xml"/><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1.jpeg"/><Relationship Id="rId16" Type="http://schemas.openxmlformats.org/officeDocument/2006/relationships/image" Target="../media/image25.jpeg"/><Relationship Id="rId20"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1.jpeg"/><Relationship Id="rId16" Type="http://schemas.openxmlformats.org/officeDocument/2006/relationships/image" Target="../media/image25.jpeg"/><Relationship Id="rId20"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5.jpeg"/><Relationship Id="rId3" Type="http://schemas.openxmlformats.org/officeDocument/2006/relationships/image" Target="../media/image12.jpeg"/><Relationship Id="rId21" Type="http://schemas.openxmlformats.org/officeDocument/2006/relationships/image" Target="../media/image33.png"/><Relationship Id="rId7" Type="http://schemas.openxmlformats.org/officeDocument/2006/relationships/image" Target="../media/image16.jpeg"/><Relationship Id="rId12" Type="http://schemas.openxmlformats.org/officeDocument/2006/relationships/image" Target="../media/image32.jpeg"/><Relationship Id="rId17" Type="http://schemas.openxmlformats.org/officeDocument/2006/relationships/image" Target="../media/image27.jpeg"/><Relationship Id="rId2" Type="http://schemas.openxmlformats.org/officeDocument/2006/relationships/image" Target="../media/image11.jpeg"/><Relationship Id="rId16" Type="http://schemas.openxmlformats.org/officeDocument/2006/relationships/image" Target="../media/image26.jpeg"/><Relationship Id="rId20"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customXml" Target="../ink/ink3.xml"/><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3600" dirty="0">
                <a:solidFill>
                  <a:prstClr val="white"/>
                </a:solidFill>
                <a:latin typeface="Heebo Light" panose="00000400000000000000" pitchFamily="2" charset="-79"/>
                <a:ea typeface="Calibri" panose="020F0502020204030204" pitchFamily="34" charset="0"/>
                <a:cs typeface="Heebo Light" panose="00000400000000000000" pitchFamily="2" charset="-79"/>
              </a:rPr>
              <a:t>Ohne Enzyme geht gar nichts</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Eigenschaften von Enzymen anhand </a:t>
            </a:r>
            <a:br>
              <a:rPr kumimoji="0" lang="de-DE" sz="20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20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von Modelldarstellungen beschreiben</a:t>
            </a:r>
            <a:endPar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Claudia Schneider, Marianne Steiner, Suzanne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Kapelari</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Corinna Peschel</a:t>
            </a:r>
            <a:r>
              <a:rPr kumimoji="0" lang="de-DE" sz="16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 Enisa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Pliska</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-Halilovic, Roswitha Ritter</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122" name="Freihand 477">
                <a:extLst>
                  <a:ext uri="{FF2B5EF4-FFF2-40B4-BE49-F238E27FC236}">
                    <a16:creationId xmlns:a16="http://schemas.microsoft.com/office/drawing/2014/main" id="{597BC419-CE74-4814-9F3A-8FC8544CE1FE}"/>
                  </a:ext>
                </a:extLst>
              </p14:cNvPr>
              <p14:cNvContentPartPr>
                <a14:cpLocks xmlns:a14="http://schemas.microsoft.com/office/drawing/2010/main" noRot="1" noChangeAspect="1" noEditPoints="1" noChangeArrowheads="1" noChangeShapeType="1"/>
              </p14:cNvContentPartPr>
              <p14:nvPr/>
            </p14:nvContentPartPr>
            <p14:xfrm>
              <a:off x="4051300" y="457200"/>
              <a:ext cx="1122363" cy="312738"/>
            </p14:xfrm>
          </p:contentPart>
        </mc:Choice>
        <mc:Fallback xmlns="">
          <p:pic>
            <p:nvPicPr>
              <p:cNvPr id="5122" name="Freihand 477">
                <a:extLst>
                  <a:ext uri="{FF2B5EF4-FFF2-40B4-BE49-F238E27FC236}">
                    <a16:creationId xmlns:a16="http://schemas.microsoft.com/office/drawing/2014/main" id="{597BC419-CE74-4814-9F3A-8FC8544CE1FE}"/>
                  </a:ext>
                </a:extLst>
              </p:cNvPr>
              <p:cNvPicPr/>
              <p:nvPr/>
            </p:nvPicPr>
            <p:blipFill/>
            <p:spPr/>
          </p:pic>
        </mc:Fallback>
      </mc:AlternateContent>
      <mc:AlternateContent xmlns:mc="http://schemas.openxmlformats.org/markup-compatibility/2006" xmlns:p14="http://schemas.microsoft.com/office/powerpoint/2010/main">
        <mc:Choice Requires="p14">
          <p:contentPart p14:bwMode="auto" r:id="rId4">
            <p14:nvContentPartPr>
              <p14:cNvPr id="5126" name="Freihand 554">
                <a:extLst>
                  <a:ext uri="{FF2B5EF4-FFF2-40B4-BE49-F238E27FC236}">
                    <a16:creationId xmlns:a16="http://schemas.microsoft.com/office/drawing/2014/main" id="{1DE57742-74DA-4C53-87AB-700FDCE898FB}"/>
                  </a:ext>
                </a:extLst>
              </p14:cNvPr>
              <p14:cNvContentPartPr>
                <a14:cpLocks xmlns:a14="http://schemas.microsoft.com/office/drawing/2010/main" noRot="1" noChangeAspect="1" noEditPoints="1" noChangeArrowheads="1" noChangeShapeType="1"/>
              </p14:cNvContentPartPr>
              <p14:nvPr/>
            </p14:nvContentPartPr>
            <p14:xfrm>
              <a:off x="4356100" y="1225550"/>
              <a:ext cx="150813" cy="206375"/>
            </p14:xfrm>
          </p:contentPart>
        </mc:Choice>
        <mc:Fallback xmlns="">
          <p:pic>
            <p:nvPicPr>
              <p:cNvPr id="5126" name="Freihand 554">
                <a:extLst>
                  <a:ext uri="{FF2B5EF4-FFF2-40B4-BE49-F238E27FC236}">
                    <a16:creationId xmlns:a16="http://schemas.microsoft.com/office/drawing/2014/main" id="{1DE57742-74DA-4C53-87AB-700FDCE898FB}"/>
                  </a:ext>
                </a:extLst>
              </p:cNvPr>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5127" name="Freihand 574">
                <a:extLst>
                  <a:ext uri="{FF2B5EF4-FFF2-40B4-BE49-F238E27FC236}">
                    <a16:creationId xmlns:a16="http://schemas.microsoft.com/office/drawing/2014/main" id="{E30199A4-11E3-4733-B2DA-C742FB072BB9}"/>
                  </a:ext>
                </a:extLst>
              </p14:cNvPr>
              <p14:cNvContentPartPr>
                <a14:cpLocks xmlns:a14="http://schemas.microsoft.com/office/drawing/2010/main" noRot="1" noChangeAspect="1" noEditPoints="1" noChangeArrowheads="1" noChangeShapeType="1"/>
              </p14:cNvContentPartPr>
              <p14:nvPr/>
            </p14:nvContentPartPr>
            <p14:xfrm>
              <a:off x="1276350" y="1314450"/>
              <a:ext cx="1616075" cy="292100"/>
            </p14:xfrm>
          </p:contentPart>
        </mc:Choice>
        <mc:Fallback xmlns="">
          <p:pic>
            <p:nvPicPr>
              <p:cNvPr id="5127" name="Freihand 574">
                <a:extLst>
                  <a:ext uri="{FF2B5EF4-FFF2-40B4-BE49-F238E27FC236}">
                    <a16:creationId xmlns:a16="http://schemas.microsoft.com/office/drawing/2014/main" id="{E30199A4-11E3-4733-B2DA-C742FB072BB9}"/>
                  </a:ext>
                </a:extLst>
              </p:cNvPr>
              <p:cNvPicPr/>
              <p:nvPr/>
            </p:nvPicPr>
            <p:blipFill/>
            <p:spPr/>
          </p:pic>
        </mc:Fallback>
      </mc:AlternateContent>
      <p:sp>
        <p:nvSpPr>
          <p:cNvPr id="17" name="Textfeld 16">
            <a:extLst>
              <a:ext uri="{FF2B5EF4-FFF2-40B4-BE49-F238E27FC236}">
                <a16:creationId xmlns:a16="http://schemas.microsoft.com/office/drawing/2014/main" id="{DF05A177-1409-474B-80CA-0E1935EE595B}"/>
              </a:ext>
            </a:extLst>
          </p:cNvPr>
          <p:cNvSpPr txBox="1"/>
          <p:nvPr/>
        </p:nvSpPr>
        <p:spPr>
          <a:xfrm>
            <a:off x="128512" y="2662720"/>
            <a:ext cx="11752403" cy="3785652"/>
          </a:xfrm>
          <a:prstGeom prst="rect">
            <a:avLst/>
          </a:prstGeom>
          <a:noFill/>
        </p:spPr>
        <p:txBody>
          <a:bodyPr wrap="square">
            <a:spAutoFit/>
          </a:bodyPr>
          <a:lstStyle/>
          <a:p>
            <a:endParaRPr lang="de-DE" sz="1200"/>
          </a:p>
          <a:p>
            <a:r>
              <a:rPr lang="de-DE" sz="1200">
                <a:effectLst/>
              </a:rPr>
              <a:t>Die meisten Enzyme gehören zur Stoffgruppe der </a:t>
            </a:r>
            <a:r>
              <a:rPr lang="de-DE" sz="1200">
                <a:solidFill>
                  <a:srgbClr val="FF0000"/>
                </a:solidFill>
                <a:effectLst/>
              </a:rPr>
              <a:t>Proteine ________________________</a:t>
            </a:r>
            <a:r>
              <a:rPr lang="de-DE" sz="1200">
                <a:effectLst/>
              </a:rPr>
              <a:t>.</a:t>
            </a:r>
            <a:r>
              <a:rPr lang="de-DE" sz="1200">
                <a:solidFill>
                  <a:srgbClr val="FF0000"/>
                </a:solidFill>
              </a:rPr>
              <a:t> </a:t>
            </a:r>
            <a:r>
              <a:rPr lang="de-DE" sz="1200">
                <a:effectLst/>
              </a:rPr>
              <a:t>Sie sind in der Lage, biochemische Reaktionen in Gang zu setzen und zu </a:t>
            </a:r>
            <a:r>
              <a:rPr lang="de-DE" sz="1200">
                <a:solidFill>
                  <a:srgbClr val="0000FF"/>
                </a:solidFill>
                <a:effectLst/>
              </a:rPr>
              <a:t>beschleunigen _____________</a:t>
            </a:r>
            <a:r>
              <a:rPr lang="de-DE" sz="1200">
                <a:effectLst/>
              </a:rPr>
              <a:t> und werden daher als </a:t>
            </a:r>
            <a:r>
              <a:rPr lang="de-DE" sz="1200">
                <a:solidFill>
                  <a:srgbClr val="7030A0"/>
                </a:solidFill>
              </a:rPr>
              <a:t>biologische Katalysatoren _________________ </a:t>
            </a:r>
            <a:r>
              <a:rPr lang="de-DE" sz="1200">
                <a:effectLst/>
              </a:rPr>
              <a:t>bezeichnet. Die Ausgangsstoffe in biochemischen Reaktionen werden </a:t>
            </a:r>
            <a:r>
              <a:rPr lang="de-DE" sz="1200"/>
              <a:t>in der Chemie als Edukte und in der Biologie als </a:t>
            </a:r>
            <a:r>
              <a:rPr lang="de-DE" sz="1200">
                <a:solidFill>
                  <a:srgbClr val="FF0000"/>
                </a:solidFill>
                <a:effectLst/>
              </a:rPr>
              <a:t>Substrate ___________</a:t>
            </a:r>
            <a:r>
              <a:rPr lang="de-DE" sz="1200"/>
              <a:t> bezeichnet. Chemisch gesehen sind Substrate Moleküle. </a:t>
            </a:r>
            <a:endParaRPr lang="de-DE" sz="1200">
              <a:effectLst/>
            </a:endParaRPr>
          </a:p>
          <a:p>
            <a:endParaRPr lang="de-DE" sz="1200"/>
          </a:p>
          <a:p>
            <a:r>
              <a:rPr lang="de-DE" sz="1200">
                <a:effectLst/>
              </a:rPr>
              <a:t>Enzyme wirken also auf Moleküle ein. </a:t>
            </a:r>
            <a:r>
              <a:rPr lang="de-DE" sz="1200"/>
              <a:t>Dadurch können — auf stofflicher Ebene betrachtet — komplexe Moleküle in kleinere Moleküle </a:t>
            </a:r>
            <a:r>
              <a:rPr lang="de-DE" sz="1200">
                <a:solidFill>
                  <a:srgbClr val="0000FF"/>
                </a:solidFill>
              </a:rPr>
              <a:t>zerlegt werden_____________, </a:t>
            </a:r>
            <a:r>
              <a:rPr lang="de-DE" sz="1200"/>
              <a:t>aber auch umgekehrt kleinere Moleküle zu komplexeren Molekülen </a:t>
            </a:r>
            <a:r>
              <a:rPr lang="de-DE" sz="1200">
                <a:solidFill>
                  <a:srgbClr val="0000FF"/>
                </a:solidFill>
              </a:rPr>
              <a:t>aufgebaut____________</a:t>
            </a:r>
            <a:r>
              <a:rPr lang="de-DE" sz="1200"/>
              <a:t> werden. Auf der energetischen Ebene bedeutet dies, dass energiereichere Moleküle in energieärmere Moleküle </a:t>
            </a:r>
            <a:r>
              <a:rPr lang="de-DE" sz="1200">
                <a:solidFill>
                  <a:srgbClr val="0000FF"/>
                </a:solidFill>
              </a:rPr>
              <a:t>umgewandelt </a:t>
            </a:r>
            <a:r>
              <a:rPr lang="de-DE" sz="1200"/>
              <a:t>_________________ werden.</a:t>
            </a:r>
          </a:p>
          <a:p>
            <a:endParaRPr lang="de-DE" sz="1200" u="sng">
              <a:effectLst/>
            </a:endParaRPr>
          </a:p>
          <a:p>
            <a:r>
              <a:rPr lang="de-DE" sz="1200">
                <a:effectLst/>
              </a:rPr>
              <a:t>Eine Reaktion findet statt, wenn sich Substrate und Enzyme lange </a:t>
            </a:r>
            <a:r>
              <a:rPr lang="de-DE" sz="1200"/>
              <a:t>genug in räumlicher Nähe zueinander befinden und d</a:t>
            </a:r>
            <a:r>
              <a:rPr lang="de-DE" sz="1200">
                <a:effectLst/>
              </a:rPr>
              <a:t>ie Substrate an das </a:t>
            </a:r>
            <a:r>
              <a:rPr lang="de-DE" sz="1200">
                <a:solidFill>
                  <a:srgbClr val="FF0000"/>
                </a:solidFill>
              </a:rPr>
              <a:t>aktive Zentrum ______________</a:t>
            </a:r>
            <a:r>
              <a:rPr lang="de-DE" sz="1200"/>
              <a:t> der Enzyme binden. Die Bindung zwischen Enzymen und Substraten bezeichnet man als </a:t>
            </a:r>
            <a:r>
              <a:rPr lang="de-DE" sz="1200">
                <a:solidFill>
                  <a:srgbClr val="FF0000"/>
                </a:solidFill>
              </a:rPr>
              <a:t>Enzym-Substrat-Komplexe</a:t>
            </a:r>
            <a:r>
              <a:rPr lang="de-DE" sz="1200"/>
              <a:t> </a:t>
            </a:r>
            <a:r>
              <a:rPr lang="de-DE" sz="1200">
                <a:solidFill>
                  <a:srgbClr val="FF0000"/>
                </a:solidFill>
              </a:rPr>
              <a:t>_________________</a:t>
            </a:r>
            <a:r>
              <a:rPr lang="de-DE" sz="1200"/>
              <a:t>. </a:t>
            </a:r>
          </a:p>
          <a:p>
            <a:endParaRPr lang="de-DE" sz="1200"/>
          </a:p>
          <a:p>
            <a:r>
              <a:rPr lang="de-DE" sz="1200"/>
              <a:t>Während der Reaktion werden die Substrate zu Produkten umgewandelt. Damit diese Umwandlung stattfinden kann, muss Energie zugeführt werden. Die aufzuwendende Energie wird </a:t>
            </a:r>
            <a:r>
              <a:rPr lang="de-DE" sz="1200">
                <a:solidFill>
                  <a:srgbClr val="FF0000"/>
                </a:solidFill>
              </a:rPr>
              <a:t>Aktivierungsenergie _____________________ </a:t>
            </a:r>
            <a:r>
              <a:rPr lang="de-DE" sz="1200"/>
              <a:t>genannt.</a:t>
            </a:r>
          </a:p>
          <a:p>
            <a:endParaRPr lang="de-DE" sz="1200"/>
          </a:p>
          <a:p>
            <a:r>
              <a:rPr lang="de-DE" sz="1200"/>
              <a:t>Ein Enzym kann jeweils nur eine bestimmte Reaktion bewirken; Enzyme sind also </a:t>
            </a:r>
            <a:r>
              <a:rPr lang="de-DE" sz="1200">
                <a:solidFill>
                  <a:srgbClr val="00B050"/>
                </a:solidFill>
              </a:rPr>
              <a:t>reaktionsspezifisch / wirkspezifisch____________________</a:t>
            </a:r>
            <a:r>
              <a:rPr lang="de-DE" sz="1200"/>
              <a:t>.</a:t>
            </a:r>
            <a:r>
              <a:rPr lang="de-DE" sz="1200">
                <a:solidFill>
                  <a:srgbClr val="00B050"/>
                </a:solidFill>
              </a:rPr>
              <a:t> </a:t>
            </a:r>
            <a:r>
              <a:rPr lang="de-DE" sz="1200"/>
              <a:t>Zudem können die meisten Enzyme nur mit einem bestimmten Substrat eine Bindung eingehen; sie sind also auch </a:t>
            </a:r>
            <a:r>
              <a:rPr lang="de-DE" sz="1200">
                <a:solidFill>
                  <a:srgbClr val="00B050"/>
                </a:solidFill>
              </a:rPr>
              <a:t>substratspezifisch ______________________. </a:t>
            </a:r>
            <a:r>
              <a:rPr lang="de-DE" sz="1200"/>
              <a:t>Einige wenige Enzymarten hingegen weisen eine geringere Passgenauigkeit bzw. Spezifität auf und binden eine breite Palette von Substraten des gleichen allgemeinen Typs (z.B. die Enzymgruppe der Lipasen brechen jede Fettsäurekette auf).</a:t>
            </a:r>
          </a:p>
          <a:p>
            <a:endParaRPr lang="de-DE" sz="1200">
              <a:effectLst/>
            </a:endParaRPr>
          </a:p>
          <a:p>
            <a:r>
              <a:rPr lang="de-DE" sz="1200">
                <a:effectLst/>
              </a:rPr>
              <a:t>Das Enzym steht nach der Reaktion dann wieder </a:t>
            </a:r>
            <a:r>
              <a:rPr lang="de-DE" sz="1200">
                <a:solidFill>
                  <a:srgbClr val="00B050"/>
                </a:solidFill>
                <a:effectLst/>
              </a:rPr>
              <a:t>unverändert ______________________</a:t>
            </a:r>
            <a:r>
              <a:rPr lang="de-DE" sz="1200">
                <a:effectLst/>
              </a:rPr>
              <a:t> für die nächste Reaktion bereit. </a:t>
            </a:r>
            <a:r>
              <a:rPr lang="de-DE" sz="1200"/>
              <a:t> </a:t>
            </a:r>
          </a:p>
        </p:txBody>
      </p:sp>
      <p:sp>
        <p:nvSpPr>
          <p:cNvPr id="14" name="Textfeld 13">
            <a:extLst>
              <a:ext uri="{FF2B5EF4-FFF2-40B4-BE49-F238E27FC236}">
                <a16:creationId xmlns:a16="http://schemas.microsoft.com/office/drawing/2014/main" id="{3F3ABE98-7EA7-4666-9EEA-5C65A6242B33}"/>
              </a:ext>
            </a:extLst>
          </p:cNvPr>
          <p:cNvSpPr txBox="1"/>
          <p:nvPr/>
        </p:nvSpPr>
        <p:spPr>
          <a:xfrm>
            <a:off x="173371" y="178797"/>
            <a:ext cx="9624767" cy="2308324"/>
          </a:xfrm>
          <a:prstGeom prst="rect">
            <a:avLst/>
          </a:prstGeom>
          <a:solidFill>
            <a:schemeClr val="accent1">
              <a:lumMod val="20000"/>
              <a:lumOff val="80000"/>
            </a:schemeClr>
          </a:solidFill>
        </p:spPr>
        <p:txBody>
          <a:bodyPr wrap="square" lIns="91440" tIns="45720" rIns="91440" bIns="45720" rtlCol="0" anchor="t">
            <a:spAutoFit/>
          </a:bodyPr>
          <a:lstStyle/>
          <a:p>
            <a:r>
              <a:rPr lang="de-CH" sz="1200" i="1"/>
              <a:t>Mit Hilfe eines Lückentexts soll einerseits das Fachvokabular gefestigt und erweitert werden und andererseits sollen die Charakteristika (= Eigenschaften) von Enzymen nochmals dargestellt werden.</a:t>
            </a:r>
          </a:p>
          <a:p>
            <a:endParaRPr lang="de-CH" sz="1200"/>
          </a:p>
          <a:p>
            <a:r>
              <a:rPr lang="de-CH" sz="1200" b="1"/>
              <a:t>Aufgabe 3</a:t>
            </a:r>
            <a:endParaRPr lang="de-CH" sz="1200" b="1">
              <a:cs typeface="Calibri"/>
            </a:endParaRPr>
          </a:p>
          <a:p>
            <a:r>
              <a:rPr lang="de-CH" sz="1200"/>
              <a:t>Vervollständige den folgenden Lückentext mit den untenstehend angegebenen Wörtern, wobei als Hilfe die Wortarten in verschiedenen Farben markiert sind. Eine blaue Linie im Lückentext weist z.B. darauf hin, dass ein Verb eingesetzt werden muss, das aus der Liste ausgewählt wird.</a:t>
            </a:r>
          </a:p>
          <a:p>
            <a:r>
              <a:rPr lang="de-CH" sz="1200"/>
              <a:t>Besprecht die Ergebnisse anschließend im Plenum.</a:t>
            </a:r>
            <a:br>
              <a:rPr lang="de-CH" sz="1200"/>
            </a:br>
            <a:endParaRPr lang="de-CH" sz="1200">
              <a:solidFill>
                <a:srgbClr val="FF0000"/>
              </a:solidFill>
            </a:endParaRPr>
          </a:p>
          <a:p>
            <a:r>
              <a:rPr lang="de-CH" sz="1200">
                <a:solidFill>
                  <a:srgbClr val="FF0000"/>
                </a:solidFill>
              </a:rPr>
              <a:t>Rot:  Substantive	Substrate, Proteine, Aktivierungsenergie, Enzym-Substrat-Komplex</a:t>
            </a:r>
            <a:endParaRPr lang="de-CH" sz="1200" u="sng">
              <a:solidFill>
                <a:srgbClr val="FF0000"/>
              </a:solidFill>
            </a:endParaRPr>
          </a:p>
          <a:p>
            <a:r>
              <a:rPr lang="de-CH" sz="1200">
                <a:solidFill>
                  <a:srgbClr val="7030A0"/>
                </a:solidFill>
              </a:rPr>
              <a:t>Lila: Adjektiv + Substantiv	aktive(s) Zentrum, biologische Katalysatoren</a:t>
            </a:r>
          </a:p>
          <a:p>
            <a:r>
              <a:rPr lang="de-CH" sz="1200">
                <a:solidFill>
                  <a:srgbClr val="0000FF"/>
                </a:solidFill>
              </a:rPr>
              <a:t>Blau: Verben</a:t>
            </a:r>
            <a:r>
              <a:rPr lang="de-CH" sz="1200"/>
              <a:t>		</a:t>
            </a:r>
            <a:r>
              <a:rPr lang="de-CH" sz="1200">
                <a:solidFill>
                  <a:srgbClr val="0000FF"/>
                </a:solidFill>
              </a:rPr>
              <a:t>beschleunigen, zerlegen, aufbauen, umwandeln</a:t>
            </a:r>
          </a:p>
          <a:p>
            <a:r>
              <a:rPr lang="de-CH" sz="1200">
                <a:solidFill>
                  <a:srgbClr val="00B050"/>
                </a:solidFill>
              </a:rPr>
              <a:t>Grün: Adjektive</a:t>
            </a:r>
            <a:r>
              <a:rPr lang="de-CH" sz="1200"/>
              <a:t>	</a:t>
            </a:r>
            <a:r>
              <a:rPr lang="de-CH" sz="1200">
                <a:solidFill>
                  <a:srgbClr val="00B050"/>
                </a:solidFill>
              </a:rPr>
              <a:t>substratspezifisch, unverändert, reaktionsspezifisch</a:t>
            </a:r>
          </a:p>
        </p:txBody>
      </p:sp>
      <p:sp>
        <p:nvSpPr>
          <p:cNvPr id="2" name="Textfeld 1">
            <a:extLst>
              <a:ext uri="{FF2B5EF4-FFF2-40B4-BE49-F238E27FC236}">
                <a16:creationId xmlns:a16="http://schemas.microsoft.com/office/drawing/2014/main" id="{4DF91E41-6E75-070A-98AD-4B73A2A1B9B0}"/>
              </a:ext>
            </a:extLst>
          </p:cNvPr>
          <p:cNvSpPr txBox="1"/>
          <p:nvPr/>
        </p:nvSpPr>
        <p:spPr>
          <a:xfrm>
            <a:off x="10883734" y="178797"/>
            <a:ext cx="1134895" cy="369332"/>
          </a:xfrm>
          <a:prstGeom prst="rect">
            <a:avLst/>
          </a:prstGeom>
          <a:noFill/>
        </p:spPr>
        <p:txBody>
          <a:bodyPr wrap="square" rtlCol="0">
            <a:spAutoFit/>
          </a:bodyPr>
          <a:lstStyle/>
          <a:p>
            <a:r>
              <a:rPr lang="de-CH">
                <a:solidFill>
                  <a:srgbClr val="FF0000"/>
                </a:solidFill>
              </a:rPr>
              <a:t>Lösung</a:t>
            </a:r>
          </a:p>
        </p:txBody>
      </p:sp>
    </p:spTree>
    <p:extLst>
      <p:ext uri="{BB962C8B-B14F-4D97-AF65-F5344CB8AC3E}">
        <p14:creationId xmlns:p14="http://schemas.microsoft.com/office/powerpoint/2010/main" val="226448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9D37CB-FD44-7C17-5B41-B41266790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88" y="2152339"/>
            <a:ext cx="4033381" cy="45553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27CBE0-1DE0-D667-72D2-A194F4F7B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546" y="2709938"/>
            <a:ext cx="432816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1514FF6D-0012-C2AB-C841-3884FDD98ED3}"/>
              </a:ext>
            </a:extLst>
          </p:cNvPr>
          <p:cNvSpPr>
            <a:spLocks noGrp="1"/>
          </p:cNvSpPr>
          <p:nvPr>
            <p:ph type="ctrTitle"/>
          </p:nvPr>
        </p:nvSpPr>
        <p:spPr>
          <a:xfrm>
            <a:off x="3542628" y="1700201"/>
            <a:ext cx="5595257" cy="2387600"/>
          </a:xfrm>
        </p:spPr>
        <p:txBody>
          <a:bodyPr/>
          <a:lstStyle/>
          <a:p>
            <a:r>
              <a:rPr lang="de-DE" b="1" dirty="0"/>
              <a:t>Ohne Enzyme geht gar nichts!!</a:t>
            </a:r>
          </a:p>
        </p:txBody>
      </p:sp>
      <p:sp>
        <p:nvSpPr>
          <p:cNvPr id="5" name="Textfeld 4">
            <a:extLst>
              <a:ext uri="{FF2B5EF4-FFF2-40B4-BE49-F238E27FC236}">
                <a16:creationId xmlns:a16="http://schemas.microsoft.com/office/drawing/2014/main" id="{8A6A7E71-DB40-A68A-0F52-5C9364069CD4}"/>
              </a:ext>
            </a:extLst>
          </p:cNvPr>
          <p:cNvSpPr txBox="1"/>
          <p:nvPr/>
        </p:nvSpPr>
        <p:spPr>
          <a:xfrm rot="20734764">
            <a:off x="715170" y="2004050"/>
            <a:ext cx="2878614" cy="461665"/>
          </a:xfrm>
          <a:prstGeom prst="rect">
            <a:avLst/>
          </a:prstGeom>
          <a:noFill/>
        </p:spPr>
        <p:txBody>
          <a:bodyPr wrap="square" rtlCol="0">
            <a:spAutoFit/>
          </a:bodyPr>
          <a:lstStyle/>
          <a:p>
            <a:r>
              <a:rPr lang="de-DE" sz="2400" dirty="0">
                <a:latin typeface="Bradley Hand" pitchFamily="2" charset="77"/>
              </a:rPr>
              <a:t>Enzym </a:t>
            </a:r>
          </a:p>
        </p:txBody>
      </p:sp>
      <p:sp>
        <p:nvSpPr>
          <p:cNvPr id="7" name="Textfeld 6">
            <a:extLst>
              <a:ext uri="{FF2B5EF4-FFF2-40B4-BE49-F238E27FC236}">
                <a16:creationId xmlns:a16="http://schemas.microsoft.com/office/drawing/2014/main" id="{047AD6AA-8BE5-5B76-E87E-C26CC53BB2BB}"/>
              </a:ext>
            </a:extLst>
          </p:cNvPr>
          <p:cNvSpPr txBox="1"/>
          <p:nvPr/>
        </p:nvSpPr>
        <p:spPr>
          <a:xfrm rot="2170760">
            <a:off x="9640623" y="3040015"/>
            <a:ext cx="2878614" cy="461665"/>
          </a:xfrm>
          <a:prstGeom prst="rect">
            <a:avLst/>
          </a:prstGeom>
          <a:noFill/>
        </p:spPr>
        <p:txBody>
          <a:bodyPr wrap="square" rtlCol="0">
            <a:spAutoFit/>
          </a:bodyPr>
          <a:lstStyle/>
          <a:p>
            <a:r>
              <a:rPr lang="de-DE" sz="2400" dirty="0">
                <a:latin typeface="Bradley Hand" pitchFamily="2" charset="77"/>
              </a:rPr>
              <a:t>Substrat</a:t>
            </a:r>
          </a:p>
        </p:txBody>
      </p:sp>
      <p:sp>
        <p:nvSpPr>
          <p:cNvPr id="8" name="Textfeld 7">
            <a:extLst>
              <a:ext uri="{FF2B5EF4-FFF2-40B4-BE49-F238E27FC236}">
                <a16:creationId xmlns:a16="http://schemas.microsoft.com/office/drawing/2014/main" id="{FCCAA5DF-7544-884C-AE42-557F03009245}"/>
              </a:ext>
            </a:extLst>
          </p:cNvPr>
          <p:cNvSpPr txBox="1"/>
          <p:nvPr/>
        </p:nvSpPr>
        <p:spPr>
          <a:xfrm>
            <a:off x="1052186" y="5987441"/>
            <a:ext cx="1916482" cy="230832"/>
          </a:xfrm>
          <a:prstGeom prst="rect">
            <a:avLst/>
          </a:prstGeom>
          <a:noFill/>
        </p:spPr>
        <p:txBody>
          <a:bodyPr wrap="square" rtlCol="0">
            <a:spAutoFit/>
          </a:bodyPr>
          <a:lstStyle/>
          <a:p>
            <a:r>
              <a:rPr lang="de-DE" sz="900" dirty="0"/>
              <a:t>© Evin Bülbül</a:t>
            </a:r>
          </a:p>
        </p:txBody>
      </p:sp>
      <p:sp>
        <p:nvSpPr>
          <p:cNvPr id="9" name="Textfeld 8">
            <a:extLst>
              <a:ext uri="{FF2B5EF4-FFF2-40B4-BE49-F238E27FC236}">
                <a16:creationId xmlns:a16="http://schemas.microsoft.com/office/drawing/2014/main" id="{2EA384EA-AF46-145B-5373-2C51A8035218}"/>
              </a:ext>
            </a:extLst>
          </p:cNvPr>
          <p:cNvSpPr txBox="1"/>
          <p:nvPr/>
        </p:nvSpPr>
        <p:spPr>
          <a:xfrm>
            <a:off x="10181573" y="6218273"/>
            <a:ext cx="1916482" cy="230832"/>
          </a:xfrm>
          <a:prstGeom prst="rect">
            <a:avLst/>
          </a:prstGeom>
          <a:noFill/>
        </p:spPr>
        <p:txBody>
          <a:bodyPr wrap="square" rtlCol="0">
            <a:spAutoFit/>
          </a:bodyPr>
          <a:lstStyle/>
          <a:p>
            <a:r>
              <a:rPr lang="de-DE" sz="900" dirty="0"/>
              <a:t>© Evin Bülbül</a:t>
            </a:r>
          </a:p>
        </p:txBody>
      </p:sp>
    </p:spTree>
    <p:extLst>
      <p:ext uri="{BB962C8B-B14F-4D97-AF65-F5344CB8AC3E}">
        <p14:creationId xmlns:p14="http://schemas.microsoft.com/office/powerpoint/2010/main" val="154402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EF904C89-79DD-13BE-7065-5D86A905A7F8}"/>
              </a:ext>
            </a:extLst>
          </p:cNvPr>
          <p:cNvGrpSpPr/>
          <p:nvPr/>
        </p:nvGrpSpPr>
        <p:grpSpPr>
          <a:xfrm>
            <a:off x="8869680" y="0"/>
            <a:ext cx="3241041" cy="3239347"/>
            <a:chOff x="8869680" y="0"/>
            <a:chExt cx="3241041" cy="3239347"/>
          </a:xfrm>
        </p:grpSpPr>
        <p:pic>
          <p:nvPicPr>
            <p:cNvPr id="6" name="Grafik 5">
              <a:extLst>
                <a:ext uri="{FF2B5EF4-FFF2-40B4-BE49-F238E27FC236}">
                  <a16:creationId xmlns:a16="http://schemas.microsoft.com/office/drawing/2014/main" id="{B9A01BC3-157A-28CD-1656-D294213F4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914" y="0"/>
              <a:ext cx="1587807" cy="1434015"/>
            </a:xfrm>
            <a:prstGeom prst="rect">
              <a:avLst/>
            </a:prstGeom>
          </p:spPr>
        </p:pic>
        <p:sp>
          <p:nvSpPr>
            <p:cNvPr id="7" name="Sprechblase: oval 6">
              <a:extLst>
                <a:ext uri="{FF2B5EF4-FFF2-40B4-BE49-F238E27FC236}">
                  <a16:creationId xmlns:a16="http://schemas.microsoft.com/office/drawing/2014/main" id="{760BAD73-F2F8-A729-C7A8-9435A0F6A5BC}"/>
                </a:ext>
              </a:extLst>
            </p:cNvPr>
            <p:cNvSpPr/>
            <p:nvPr/>
          </p:nvSpPr>
          <p:spPr>
            <a:xfrm>
              <a:off x="8869680" y="1517954"/>
              <a:ext cx="2407920" cy="1721393"/>
            </a:xfrm>
            <a:prstGeom prst="wedgeEllipseCallout">
              <a:avLst>
                <a:gd name="adj1" fmla="val 55960"/>
                <a:gd name="adj2" fmla="val -69709"/>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a:extLst>
                <a:ext uri="{FF2B5EF4-FFF2-40B4-BE49-F238E27FC236}">
                  <a16:creationId xmlns:a16="http://schemas.microsoft.com/office/drawing/2014/main" id="{DBC34AB3-25AD-C487-A49A-BCCA09399079}"/>
                </a:ext>
              </a:extLst>
            </p:cNvPr>
            <p:cNvSpPr txBox="1"/>
            <p:nvPr/>
          </p:nvSpPr>
          <p:spPr>
            <a:xfrm>
              <a:off x="9337040" y="1916985"/>
              <a:ext cx="1757680" cy="923330"/>
            </a:xfrm>
            <a:prstGeom prst="rect">
              <a:avLst/>
            </a:prstGeom>
            <a:noFill/>
          </p:spPr>
          <p:txBody>
            <a:bodyPr wrap="square" rtlCol="0">
              <a:spAutoFit/>
            </a:bodyPr>
            <a:lstStyle/>
            <a:p>
              <a:r>
                <a:rPr lang="de-CH"/>
                <a:t>Wie wird aus Lebensmittel Mensch? </a:t>
              </a:r>
              <a:r>
                <a:rPr lang="de-CH">
                  <a:sym typeface="Wingdings" panose="05000000000000000000" pitchFamily="2" charset="2"/>
                </a:rPr>
                <a:t></a:t>
              </a:r>
              <a:endParaRPr lang="de-CH"/>
            </a:p>
          </p:txBody>
        </p:sp>
      </p:grpSp>
      <p:grpSp>
        <p:nvGrpSpPr>
          <p:cNvPr id="2" name="Gruppieren 1">
            <a:extLst>
              <a:ext uri="{FF2B5EF4-FFF2-40B4-BE49-F238E27FC236}">
                <a16:creationId xmlns:a16="http://schemas.microsoft.com/office/drawing/2014/main" id="{7CB690FC-613A-8EEF-9C89-8F2386830328}"/>
              </a:ext>
            </a:extLst>
          </p:cNvPr>
          <p:cNvGrpSpPr/>
          <p:nvPr/>
        </p:nvGrpSpPr>
        <p:grpSpPr>
          <a:xfrm>
            <a:off x="301842" y="3174113"/>
            <a:ext cx="3132992" cy="3278885"/>
            <a:chOff x="8869680" y="-38094"/>
            <a:chExt cx="3132992" cy="3278885"/>
          </a:xfrm>
        </p:grpSpPr>
        <p:pic>
          <p:nvPicPr>
            <p:cNvPr id="3" name="Grafik 2">
              <a:extLst>
                <a:ext uri="{FF2B5EF4-FFF2-40B4-BE49-F238E27FC236}">
                  <a16:creationId xmlns:a16="http://schemas.microsoft.com/office/drawing/2014/main" id="{D8E25890-A50B-9DBB-93B3-DE7EE67ED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680" y="-38094"/>
              <a:ext cx="1587807" cy="1434015"/>
            </a:xfrm>
            <a:prstGeom prst="rect">
              <a:avLst/>
            </a:prstGeom>
          </p:spPr>
        </p:pic>
        <p:sp>
          <p:nvSpPr>
            <p:cNvPr id="5" name="Sprechblase: oval 4">
              <a:extLst>
                <a:ext uri="{FF2B5EF4-FFF2-40B4-BE49-F238E27FC236}">
                  <a16:creationId xmlns:a16="http://schemas.microsoft.com/office/drawing/2014/main" id="{2EB54A80-40E6-ED98-F0AB-11C03F31616E}"/>
                </a:ext>
              </a:extLst>
            </p:cNvPr>
            <p:cNvSpPr/>
            <p:nvPr/>
          </p:nvSpPr>
          <p:spPr>
            <a:xfrm>
              <a:off x="9594752" y="1519398"/>
              <a:ext cx="2407920" cy="1721393"/>
            </a:xfrm>
            <a:prstGeom prst="wedgeEllipseCallout">
              <a:avLst>
                <a:gd name="adj1" fmla="val -32909"/>
                <a:gd name="adj2" fmla="val -61495"/>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a:extLst>
                <a:ext uri="{FF2B5EF4-FFF2-40B4-BE49-F238E27FC236}">
                  <a16:creationId xmlns:a16="http://schemas.microsoft.com/office/drawing/2014/main" id="{0C0456C3-9AE1-53CC-F006-CAEC718223C7}"/>
                </a:ext>
              </a:extLst>
            </p:cNvPr>
            <p:cNvSpPr txBox="1"/>
            <p:nvPr/>
          </p:nvSpPr>
          <p:spPr>
            <a:xfrm>
              <a:off x="9944151" y="1836994"/>
              <a:ext cx="1951348" cy="1200329"/>
            </a:xfrm>
            <a:prstGeom prst="rect">
              <a:avLst/>
            </a:prstGeom>
            <a:noFill/>
          </p:spPr>
          <p:txBody>
            <a:bodyPr wrap="square" rtlCol="0">
              <a:spAutoFit/>
            </a:bodyPr>
            <a:lstStyle/>
            <a:p>
              <a:r>
                <a:rPr lang="de-CH"/>
                <a:t>Enzyme übernehmen die</a:t>
              </a:r>
              <a:br>
                <a:rPr lang="de-CH"/>
              </a:br>
              <a:r>
                <a:rPr lang="de-CH"/>
                <a:t>Schlüsselfunktion </a:t>
              </a:r>
              <a:r>
                <a:rPr lang="de-CH">
                  <a:sym typeface="Wingdings" panose="05000000000000000000" pitchFamily="2" charset="2"/>
                </a:rPr>
                <a:t></a:t>
              </a:r>
              <a:endParaRPr lang="de-CH"/>
            </a:p>
          </p:txBody>
        </p:sp>
      </p:grpSp>
      <p:pic>
        <p:nvPicPr>
          <p:cNvPr id="2050" name="Picture 2">
            <a:extLst>
              <a:ext uri="{FF2B5EF4-FFF2-40B4-BE49-F238E27FC236}">
                <a16:creationId xmlns:a16="http://schemas.microsoft.com/office/drawing/2014/main" id="{095F3DE9-632C-8818-0488-6410B1E54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 y="0"/>
            <a:ext cx="3539961" cy="2362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F33AC0-01B2-D85E-6F56-06505FA11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884" y="1933601"/>
            <a:ext cx="4341278" cy="32627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7FCF69C-92C5-57FB-7414-242D774F9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161" y="4040295"/>
            <a:ext cx="4226559" cy="28177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971CB950-4A31-D712-7187-6BD8703D3C8E}"/>
              </a:ext>
            </a:extLst>
          </p:cNvPr>
          <p:cNvSpPr txBox="1"/>
          <p:nvPr/>
        </p:nvSpPr>
        <p:spPr>
          <a:xfrm>
            <a:off x="3542883" y="5340046"/>
            <a:ext cx="3697161" cy="1107996"/>
          </a:xfrm>
          <a:prstGeom prst="rect">
            <a:avLst/>
          </a:prstGeom>
          <a:noFill/>
        </p:spPr>
        <p:txBody>
          <a:bodyPr wrap="square" rtlCol="0">
            <a:spAutoFit/>
          </a:bodyPr>
          <a:lstStyle/>
          <a:p>
            <a:r>
              <a:rPr lang="de-DE" sz="800" dirty="0"/>
              <a:t>©Auf dem griechischen </a:t>
            </a:r>
            <a:r>
              <a:rPr lang="de-DE" sz="800"/>
              <a:t>Markt. </a:t>
            </a:r>
            <a:r>
              <a:rPr lang="de-DE" sz="800">
                <a:effectLst/>
                <a:latin typeface="Arial" panose="020B0604020202020204" pitchFamily="34" charset="0"/>
                <a:ea typeface="Arial" panose="020B0604020202020204" pitchFamily="34" charset="0"/>
              </a:rPr>
              <a:t>Carin </a:t>
            </a:r>
            <a:r>
              <a:rPr lang="de-DE" sz="800" dirty="0">
                <a:effectLst/>
                <a:latin typeface="Arial" panose="020B0604020202020204" pitchFamily="34" charset="0"/>
                <a:ea typeface="Arial" panose="020B0604020202020204" pitchFamily="34" charset="0"/>
              </a:rPr>
              <a:t>Araujo, http://</a:t>
            </a:r>
            <a:r>
              <a:rPr lang="de-DE" sz="800" dirty="0" err="1">
                <a:effectLst/>
                <a:latin typeface="Arial" panose="020B0604020202020204" pitchFamily="34" charset="0"/>
                <a:ea typeface="Arial" panose="020B0604020202020204" pitchFamily="34" charset="0"/>
              </a:rPr>
              <a:t>www.prtc.net</a:t>
            </a:r>
            <a:r>
              <a:rPr lang="de-DE" sz="800" dirty="0">
                <a:effectLst/>
                <a:latin typeface="Arial" panose="020B0604020202020204" pitchFamily="34" charset="0"/>
                <a:ea typeface="Arial" panose="020B0604020202020204" pitchFamily="34" charset="0"/>
              </a:rPr>
              <a:t>/~</a:t>
            </a:r>
            <a:r>
              <a:rPr lang="de-DE" sz="800" dirty="0" err="1">
                <a:effectLst/>
                <a:latin typeface="Arial" panose="020B0604020202020204" pitchFamily="34" charset="0"/>
                <a:ea typeface="Arial" panose="020B0604020202020204" pitchFamily="34" charset="0"/>
              </a:rPr>
              <a:t>carin</a:t>
            </a:r>
            <a:r>
              <a:rPr lang="de-DE" sz="800" dirty="0">
                <a:effectLst/>
                <a:latin typeface="Arial" panose="020B0604020202020204" pitchFamily="34" charset="0"/>
                <a:ea typeface="Arial" panose="020B0604020202020204" pitchFamily="34" charset="0"/>
              </a:rPr>
              <a:t>, </a:t>
            </a:r>
            <a:r>
              <a:rPr lang="de-DE" sz="800" dirty="0" err="1">
                <a:effectLst/>
                <a:latin typeface="Arial" panose="020B0604020202020204" pitchFamily="34" charset="0"/>
                <a:ea typeface="Arial" panose="020B0604020202020204" pitchFamily="34" charset="0"/>
              </a:rPr>
              <a:t>Copyrighted</a:t>
            </a:r>
            <a:r>
              <a:rPr lang="de-DE" sz="800" dirty="0">
                <a:effectLst/>
                <a:latin typeface="Arial" panose="020B0604020202020204" pitchFamily="34" charset="0"/>
                <a:ea typeface="Arial" panose="020B0604020202020204" pitchFamily="34" charset="0"/>
              </a:rPr>
              <a:t> </a:t>
            </a:r>
            <a:r>
              <a:rPr lang="de-DE" sz="800" dirty="0" err="1">
                <a:effectLst/>
                <a:latin typeface="Arial" panose="020B0604020202020204" pitchFamily="34" charset="0"/>
                <a:ea typeface="Arial" panose="020B0604020202020204" pitchFamily="34" charset="0"/>
              </a:rPr>
              <a:t>free</a:t>
            </a:r>
            <a:r>
              <a:rPr lang="de-DE" sz="800" dirty="0">
                <a:effectLst/>
                <a:latin typeface="Arial" panose="020B0604020202020204" pitchFamily="34" charset="0"/>
                <a:ea typeface="Arial" panose="020B0604020202020204" pitchFamily="34" charset="0"/>
              </a:rPr>
              <a:t> </a:t>
            </a:r>
            <a:r>
              <a:rPr lang="de-DE" sz="800" dirty="0" err="1">
                <a:effectLst/>
                <a:latin typeface="Arial" panose="020B0604020202020204" pitchFamily="34" charset="0"/>
                <a:ea typeface="Arial" panose="020B0604020202020204" pitchFamily="34" charset="0"/>
              </a:rPr>
              <a:t>use</a:t>
            </a:r>
            <a:r>
              <a:rPr lang="de-DE" sz="800" dirty="0">
                <a:effectLst/>
                <a:latin typeface="Arial" panose="020B0604020202020204" pitchFamily="34" charset="0"/>
                <a:ea typeface="Arial" panose="020B0604020202020204" pitchFamily="34" charset="0"/>
              </a:rPr>
              <a:t>, via Wikimedia Commons</a:t>
            </a:r>
          </a:p>
          <a:p>
            <a:r>
              <a:rPr lang="de-DE" sz="800" dirty="0">
                <a:latin typeface="Arial" panose="020B0604020202020204" pitchFamily="34" charset="0"/>
              </a:rPr>
              <a:t> ©</a:t>
            </a:r>
            <a:r>
              <a:rPr lang="en-US" sz="800" dirty="0">
                <a:effectLst/>
                <a:latin typeface="Arial" panose="020B0604020202020204" pitchFamily="34" charset="0"/>
                <a:ea typeface="Arial" panose="020B0604020202020204" pitchFamily="34" charset="0"/>
              </a:rPr>
              <a:t>User: Hombre at  </a:t>
            </a:r>
            <a:r>
              <a:rPr lang="en-US" sz="800" dirty="0" err="1">
                <a:effectLst/>
                <a:latin typeface="Arial" panose="020B0604020202020204" pitchFamily="34" charset="0"/>
                <a:ea typeface="Arial" panose="020B0604020202020204" pitchFamily="34" charset="0"/>
              </a:rPr>
              <a:t>wikivoyage</a:t>
            </a:r>
            <a:r>
              <a:rPr lang="en-US" sz="800" dirty="0">
                <a:effectLst/>
                <a:latin typeface="Arial" panose="020B0604020202020204" pitchFamily="34" charset="0"/>
                <a:ea typeface="Arial" panose="020B0604020202020204" pitchFamily="34" charset="0"/>
              </a:rPr>
              <a:t> shared, CC BY-SA 3.0 &lt;https://</a:t>
            </a:r>
            <a:r>
              <a:rPr lang="en-US" sz="800" dirty="0" err="1">
                <a:effectLst/>
                <a:latin typeface="Arial" panose="020B0604020202020204" pitchFamily="34" charset="0"/>
                <a:ea typeface="Arial" panose="020B0604020202020204" pitchFamily="34" charset="0"/>
              </a:rPr>
              <a:t>creativecommons.org</a:t>
            </a:r>
            <a:r>
              <a:rPr lang="en-US" sz="800" dirty="0">
                <a:effectLst/>
                <a:latin typeface="Arial" panose="020B0604020202020204" pitchFamily="34" charset="0"/>
                <a:ea typeface="Arial" panose="020B0604020202020204" pitchFamily="34" charset="0"/>
              </a:rPr>
              <a:t>/licenses/by-</a:t>
            </a:r>
            <a:r>
              <a:rPr lang="en-US" sz="800" dirty="0" err="1">
                <a:effectLst/>
                <a:latin typeface="Arial" panose="020B0604020202020204" pitchFamily="34" charset="0"/>
                <a:ea typeface="Arial" panose="020B0604020202020204" pitchFamily="34" charset="0"/>
              </a:rPr>
              <a:t>sa</a:t>
            </a:r>
            <a:r>
              <a:rPr lang="en-US" sz="800" dirty="0">
                <a:effectLst/>
                <a:latin typeface="Arial" panose="020B0604020202020204" pitchFamily="34" charset="0"/>
                <a:ea typeface="Arial" panose="020B0604020202020204" pitchFamily="34" charset="0"/>
              </a:rPr>
              <a:t>/3.0&gt;, via Wikimedia Commons</a:t>
            </a:r>
            <a:r>
              <a:rPr lang="de-DE" sz="800" dirty="0">
                <a:effectLst/>
              </a:rPr>
              <a:t> </a:t>
            </a:r>
            <a:endParaRPr lang="de-DE" sz="800" dirty="0">
              <a:latin typeface="Arial" panose="020B0604020202020204" pitchFamily="34" charset="0"/>
            </a:endParaRPr>
          </a:p>
          <a:p>
            <a:r>
              <a:rPr lang="de-DE" sz="800" dirty="0">
                <a:effectLst/>
                <a:latin typeface="Arial" panose="020B0604020202020204" pitchFamily="34" charset="0"/>
              </a:rPr>
              <a:t>©</a:t>
            </a:r>
            <a:r>
              <a:rPr lang="de-DE" sz="800" dirty="0">
                <a:effectLst/>
              </a:rPr>
              <a:t> </a:t>
            </a:r>
            <a:r>
              <a:rPr lang="de-DE" sz="800" dirty="0" err="1">
                <a:effectLst/>
                <a:latin typeface="Arial" panose="020B0604020202020204" pitchFamily="34" charset="0"/>
                <a:ea typeface="Arial" panose="020B0604020202020204" pitchFamily="34" charset="0"/>
              </a:rPr>
              <a:t>FranHogan</a:t>
            </a:r>
            <a:r>
              <a:rPr lang="de-DE" sz="800" dirty="0">
                <a:effectLst/>
                <a:latin typeface="Arial" panose="020B0604020202020204" pitchFamily="34" charset="0"/>
                <a:ea typeface="Arial" panose="020B0604020202020204" pitchFamily="34" charset="0"/>
              </a:rPr>
              <a:t>, CC BY-SA 4.0 &lt;https://</a:t>
            </a:r>
            <a:r>
              <a:rPr lang="de-DE" sz="800" dirty="0" err="1">
                <a:effectLst/>
                <a:latin typeface="Arial" panose="020B0604020202020204" pitchFamily="34" charset="0"/>
                <a:ea typeface="Arial" panose="020B0604020202020204" pitchFamily="34" charset="0"/>
              </a:rPr>
              <a:t>creativecommons.org</a:t>
            </a:r>
            <a:r>
              <a:rPr lang="de-DE" sz="800" dirty="0">
                <a:effectLst/>
                <a:latin typeface="Arial" panose="020B0604020202020204" pitchFamily="34" charset="0"/>
                <a:ea typeface="Arial" panose="020B0604020202020204" pitchFamily="34" charset="0"/>
              </a:rPr>
              <a:t>/</a:t>
            </a:r>
            <a:r>
              <a:rPr lang="de-DE" sz="800" dirty="0" err="1">
                <a:effectLst/>
                <a:latin typeface="Arial" panose="020B0604020202020204" pitchFamily="34" charset="0"/>
                <a:ea typeface="Arial" panose="020B0604020202020204" pitchFamily="34" charset="0"/>
              </a:rPr>
              <a:t>licenses</a:t>
            </a:r>
            <a:r>
              <a:rPr lang="de-DE" sz="800" dirty="0">
                <a:effectLst/>
                <a:latin typeface="Arial" panose="020B0604020202020204" pitchFamily="34" charset="0"/>
                <a:ea typeface="Arial" panose="020B0604020202020204" pitchFamily="34" charset="0"/>
              </a:rPr>
              <a:t>/</a:t>
            </a:r>
            <a:r>
              <a:rPr lang="de-DE" sz="800" dirty="0" err="1">
                <a:effectLst/>
                <a:latin typeface="Arial" panose="020B0604020202020204" pitchFamily="34" charset="0"/>
                <a:ea typeface="Arial" panose="020B0604020202020204" pitchFamily="34" charset="0"/>
              </a:rPr>
              <a:t>by-sa</a:t>
            </a:r>
            <a:r>
              <a:rPr lang="de-DE" sz="800" dirty="0">
                <a:effectLst/>
                <a:latin typeface="Arial" panose="020B0604020202020204" pitchFamily="34" charset="0"/>
                <a:ea typeface="Arial" panose="020B0604020202020204" pitchFamily="34" charset="0"/>
              </a:rPr>
              <a:t>/4.0&gt;, via Wikimedia Commons</a:t>
            </a:r>
            <a:r>
              <a:rPr lang="de-DE" sz="800" dirty="0">
                <a:effectLst/>
              </a:rPr>
              <a:t> </a:t>
            </a:r>
          </a:p>
          <a:p>
            <a:endParaRPr lang="de-DE" dirty="0"/>
          </a:p>
        </p:txBody>
      </p:sp>
    </p:spTree>
    <p:extLst>
      <p:ext uri="{BB962C8B-B14F-4D97-AF65-F5344CB8AC3E}">
        <p14:creationId xmlns:p14="http://schemas.microsoft.com/office/powerpoint/2010/main" val="400852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feld 41">
            <a:extLst>
              <a:ext uri="{FF2B5EF4-FFF2-40B4-BE49-F238E27FC236}">
                <a16:creationId xmlns:a16="http://schemas.microsoft.com/office/drawing/2014/main" id="{F548CE1D-22CA-4F56-B416-FB9BF6005446}"/>
              </a:ext>
            </a:extLst>
          </p:cNvPr>
          <p:cNvSpPr txBox="1"/>
          <p:nvPr/>
        </p:nvSpPr>
        <p:spPr>
          <a:xfrm>
            <a:off x="259505" y="544546"/>
            <a:ext cx="11183630" cy="1015663"/>
          </a:xfrm>
          <a:prstGeom prst="rect">
            <a:avLst/>
          </a:prstGeom>
          <a:noFill/>
        </p:spPr>
        <p:txBody>
          <a:bodyPr wrap="square" rtlCol="0">
            <a:spAutoFit/>
          </a:bodyPr>
          <a:lstStyle/>
          <a:p>
            <a:r>
              <a:rPr lang="de-CH" sz="1200"/>
              <a:t>Proteine, umgangssprachlich auch Eiweisse genannt, können entsprechend ihrer Funktion in viele verschiedene Gruppen eingeteilt werden. Eine Gruppe davon sind die Enzyme. Obwohl in allen Organismen, einschliesslich in uns Menschen, ganz unterschiedliche Enzyme hergestellt werden, weisen sie gemeinsame Eigenschaften auf. Diese typischen Eigenschaften sollen im Folgenden anhand von Bildern selbst erarbeitet werden.</a:t>
            </a:r>
          </a:p>
          <a:p>
            <a:r>
              <a:rPr lang="de-CH" sz="1200"/>
              <a:t>In den fünf Bildern, welche die Eigenschaften von Enzymen abbilden,  wird das Enzym modellhaft als Nussknacker dargestellt. </a:t>
            </a:r>
          </a:p>
          <a:p>
            <a:endParaRPr lang="de-CH" sz="1200"/>
          </a:p>
        </p:txBody>
      </p:sp>
      <p:sp>
        <p:nvSpPr>
          <p:cNvPr id="43" name="Textfeld 42">
            <a:extLst>
              <a:ext uri="{FF2B5EF4-FFF2-40B4-BE49-F238E27FC236}">
                <a16:creationId xmlns:a16="http://schemas.microsoft.com/office/drawing/2014/main" id="{543BA2DA-DA6D-4E02-A196-8BD8DC56262C}"/>
              </a:ext>
            </a:extLst>
          </p:cNvPr>
          <p:cNvSpPr txBox="1"/>
          <p:nvPr/>
        </p:nvSpPr>
        <p:spPr>
          <a:xfrm>
            <a:off x="241202" y="219075"/>
            <a:ext cx="6621044" cy="369332"/>
          </a:xfrm>
          <a:prstGeom prst="rect">
            <a:avLst/>
          </a:prstGeom>
          <a:noFill/>
        </p:spPr>
        <p:txBody>
          <a:bodyPr wrap="square" rtlCol="0">
            <a:spAutoFit/>
          </a:bodyPr>
          <a:lstStyle/>
          <a:p>
            <a:r>
              <a:rPr lang="de-CH" b="1"/>
              <a:t>Eigenschaften von Enzymen – erklärt anhand von Modellen</a:t>
            </a:r>
          </a:p>
        </p:txBody>
      </p:sp>
      <p:grpSp>
        <p:nvGrpSpPr>
          <p:cNvPr id="7" name="Gruppieren 6">
            <a:extLst>
              <a:ext uri="{FF2B5EF4-FFF2-40B4-BE49-F238E27FC236}">
                <a16:creationId xmlns:a16="http://schemas.microsoft.com/office/drawing/2014/main" id="{A16835C6-7698-43CF-8FF0-75C6A05AFD6B}"/>
              </a:ext>
            </a:extLst>
          </p:cNvPr>
          <p:cNvGrpSpPr/>
          <p:nvPr/>
        </p:nvGrpSpPr>
        <p:grpSpPr>
          <a:xfrm>
            <a:off x="70475" y="1991960"/>
            <a:ext cx="12051050" cy="3558510"/>
            <a:chOff x="70475" y="1164646"/>
            <a:chExt cx="12051050" cy="3558510"/>
          </a:xfrm>
        </p:grpSpPr>
        <p:grpSp>
          <p:nvGrpSpPr>
            <p:cNvPr id="40" name="Gruppieren 39">
              <a:extLst>
                <a:ext uri="{FF2B5EF4-FFF2-40B4-BE49-F238E27FC236}">
                  <a16:creationId xmlns:a16="http://schemas.microsoft.com/office/drawing/2014/main" id="{2F2951D2-B124-46CB-9EBA-5D0CA10299DB}"/>
                </a:ext>
              </a:extLst>
            </p:cNvPr>
            <p:cNvGrpSpPr/>
            <p:nvPr/>
          </p:nvGrpSpPr>
          <p:grpSpPr>
            <a:xfrm>
              <a:off x="70475" y="2370823"/>
              <a:ext cx="12051050" cy="2352333"/>
              <a:chOff x="70475" y="1702107"/>
              <a:chExt cx="12051050" cy="2352333"/>
            </a:xfrm>
          </p:grpSpPr>
          <p:grpSp>
            <p:nvGrpSpPr>
              <p:cNvPr id="37" name="Gruppieren 36">
                <a:extLst>
                  <a:ext uri="{FF2B5EF4-FFF2-40B4-BE49-F238E27FC236}">
                    <a16:creationId xmlns:a16="http://schemas.microsoft.com/office/drawing/2014/main" id="{575DD11A-6C78-442F-B084-F8F6AB067A0B}"/>
                  </a:ext>
                </a:extLst>
              </p:cNvPr>
              <p:cNvGrpSpPr/>
              <p:nvPr/>
            </p:nvGrpSpPr>
            <p:grpSpPr>
              <a:xfrm>
                <a:off x="70475" y="1702107"/>
                <a:ext cx="12051050" cy="2322036"/>
                <a:chOff x="118903" y="1702106"/>
                <a:chExt cx="12051050" cy="2322036"/>
              </a:xfrm>
            </p:grpSpPr>
            <p:grpSp>
              <p:nvGrpSpPr>
                <p:cNvPr id="35" name="Gruppieren 34">
                  <a:extLst>
                    <a:ext uri="{FF2B5EF4-FFF2-40B4-BE49-F238E27FC236}">
                      <a16:creationId xmlns:a16="http://schemas.microsoft.com/office/drawing/2014/main" id="{235AFA65-8AF7-4606-866D-DC9833602881}"/>
                    </a:ext>
                  </a:extLst>
                </p:cNvPr>
                <p:cNvGrpSpPr/>
                <p:nvPr/>
              </p:nvGrpSpPr>
              <p:grpSpPr>
                <a:xfrm>
                  <a:off x="2005229" y="1704801"/>
                  <a:ext cx="1790847" cy="2319341"/>
                  <a:chOff x="371625" y="4359987"/>
                  <a:chExt cx="1790847" cy="2319341"/>
                </a:xfrm>
              </p:grpSpPr>
              <p:grpSp>
                <p:nvGrpSpPr>
                  <p:cNvPr id="32" name="Gruppieren 31">
                    <a:extLst>
                      <a:ext uri="{FF2B5EF4-FFF2-40B4-BE49-F238E27FC236}">
                        <a16:creationId xmlns:a16="http://schemas.microsoft.com/office/drawing/2014/main" id="{D7C6A6D6-3025-45B0-9922-5DE4C2F7750E}"/>
                      </a:ext>
                    </a:extLst>
                  </p:cNvPr>
                  <p:cNvGrpSpPr/>
                  <p:nvPr/>
                </p:nvGrpSpPr>
                <p:grpSpPr>
                  <a:xfrm>
                    <a:off x="399113" y="4528803"/>
                    <a:ext cx="1763359" cy="1985342"/>
                    <a:chOff x="5888893" y="619955"/>
                    <a:chExt cx="1763359" cy="1985342"/>
                  </a:xfrm>
                </p:grpSpPr>
                <p:grpSp>
                  <p:nvGrpSpPr>
                    <p:cNvPr id="24" name="Gruppieren 23">
                      <a:extLst>
                        <a:ext uri="{FF2B5EF4-FFF2-40B4-BE49-F238E27FC236}">
                          <a16:creationId xmlns:a16="http://schemas.microsoft.com/office/drawing/2014/main" id="{931844B6-9828-40B7-A2E0-2946371B8F51}"/>
                        </a:ext>
                      </a:extLst>
                    </p:cNvPr>
                    <p:cNvGrpSpPr/>
                    <p:nvPr/>
                  </p:nvGrpSpPr>
                  <p:grpSpPr>
                    <a:xfrm>
                      <a:off x="5888893" y="790938"/>
                      <a:ext cx="1763359" cy="941666"/>
                      <a:chOff x="5746577" y="5440316"/>
                      <a:chExt cx="1763359" cy="941666"/>
                    </a:xfrm>
                  </p:grpSpPr>
                  <p:pic>
                    <p:nvPicPr>
                      <p:cNvPr id="113" name="Inhaltsplatzhalter 4">
                        <a:extLst>
                          <a:ext uri="{FF2B5EF4-FFF2-40B4-BE49-F238E27FC236}">
                            <a16:creationId xmlns:a16="http://schemas.microsoft.com/office/drawing/2014/main" id="{D154AD72-0A46-4654-BC0F-D608F8C8C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5746577" y="5440316"/>
                        <a:ext cx="1763359" cy="941666"/>
                      </a:xfrm>
                      <a:prstGeom prst="rect">
                        <a:avLst/>
                      </a:prstGeom>
                    </p:spPr>
                  </p:pic>
                  <p:pic>
                    <p:nvPicPr>
                      <p:cNvPr id="114" name="Grafik 113" descr="Ein Bild, das Nuss, sitzend, Obst, suchend enthält.&#10;&#10;Automatisch generierte Beschreibung">
                        <a:extLst>
                          <a:ext uri="{FF2B5EF4-FFF2-40B4-BE49-F238E27FC236}">
                            <a16:creationId xmlns:a16="http://schemas.microsoft.com/office/drawing/2014/main" id="{A2F73E5D-CE3E-4653-BFD7-740FE8B387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50" t="12201" r="10101" b="14301"/>
                      <a:stretch/>
                    </p:blipFill>
                    <p:spPr>
                      <a:xfrm>
                        <a:off x="6089459" y="5614456"/>
                        <a:ext cx="256968" cy="203460"/>
                      </a:xfrm>
                      <a:prstGeom prst="rect">
                        <a:avLst/>
                      </a:prstGeom>
                    </p:spPr>
                  </p:pic>
                </p:grpSp>
                <p:grpSp>
                  <p:nvGrpSpPr>
                    <p:cNvPr id="115" name="Gruppieren 114">
                      <a:extLst>
                        <a:ext uri="{FF2B5EF4-FFF2-40B4-BE49-F238E27FC236}">
                          <a16:creationId xmlns:a16="http://schemas.microsoft.com/office/drawing/2014/main" id="{9B7423BA-8542-4ACF-AEA9-F12253C14F6A}"/>
                        </a:ext>
                      </a:extLst>
                    </p:cNvPr>
                    <p:cNvGrpSpPr/>
                    <p:nvPr/>
                  </p:nvGrpSpPr>
                  <p:grpSpPr>
                    <a:xfrm>
                      <a:off x="5974836" y="619955"/>
                      <a:ext cx="1264339" cy="1985342"/>
                      <a:chOff x="2930459" y="4558700"/>
                      <a:chExt cx="1264339" cy="1985342"/>
                    </a:xfrm>
                  </p:grpSpPr>
                  <p:grpSp>
                    <p:nvGrpSpPr>
                      <p:cNvPr id="116" name="Gruppieren 115">
                        <a:extLst>
                          <a:ext uri="{FF2B5EF4-FFF2-40B4-BE49-F238E27FC236}">
                            <a16:creationId xmlns:a16="http://schemas.microsoft.com/office/drawing/2014/main" id="{792C888B-3D2C-4C32-8B2E-EFC97090A47B}"/>
                          </a:ext>
                        </a:extLst>
                      </p:cNvPr>
                      <p:cNvGrpSpPr/>
                      <p:nvPr/>
                    </p:nvGrpSpPr>
                    <p:grpSpPr>
                      <a:xfrm>
                        <a:off x="2930459" y="5601940"/>
                        <a:ext cx="1264339" cy="942102"/>
                        <a:chOff x="7065003" y="4591131"/>
                        <a:chExt cx="1991343" cy="1864262"/>
                      </a:xfrm>
                    </p:grpSpPr>
                    <p:grpSp>
                      <p:nvGrpSpPr>
                        <p:cNvPr id="123" name="Gruppieren 122">
                          <a:extLst>
                            <a:ext uri="{FF2B5EF4-FFF2-40B4-BE49-F238E27FC236}">
                              <a16:creationId xmlns:a16="http://schemas.microsoft.com/office/drawing/2014/main" id="{47CA139C-3A2F-4045-9F6B-FB87DF502116}"/>
                            </a:ext>
                          </a:extLst>
                        </p:cNvPr>
                        <p:cNvGrpSpPr/>
                        <p:nvPr/>
                      </p:nvGrpSpPr>
                      <p:grpSpPr>
                        <a:xfrm>
                          <a:off x="7375963" y="4842342"/>
                          <a:ext cx="1446590" cy="1418092"/>
                          <a:chOff x="838200" y="2283636"/>
                          <a:chExt cx="1611754" cy="1617630"/>
                        </a:xfrm>
                      </p:grpSpPr>
                      <p:pic>
                        <p:nvPicPr>
                          <p:cNvPr id="125" name="Grafik 124" descr="Ein Bild, das Nuss, sitzend, Obst, suchend enthält.&#10;&#10;Automatisch generierte Beschreibung">
                            <a:extLst>
                              <a:ext uri="{FF2B5EF4-FFF2-40B4-BE49-F238E27FC236}">
                                <a16:creationId xmlns:a16="http://schemas.microsoft.com/office/drawing/2014/main" id="{19822179-CB05-42D2-9497-5C1ECE3DCC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838200" y="2283636"/>
                            <a:ext cx="805876" cy="732615"/>
                          </a:xfrm>
                          <a:prstGeom prst="rect">
                            <a:avLst/>
                          </a:prstGeom>
                        </p:spPr>
                      </p:pic>
                      <p:pic>
                        <p:nvPicPr>
                          <p:cNvPr id="126" name="Grafik 125" descr="Ein Bild, das Nuss, sitzend, Obst, suchend enthält.&#10;&#10;Automatisch generierte Beschreibung">
                            <a:extLst>
                              <a:ext uri="{FF2B5EF4-FFF2-40B4-BE49-F238E27FC236}">
                                <a16:creationId xmlns:a16="http://schemas.microsoft.com/office/drawing/2014/main" id="{19AFDFED-7B4D-422C-878B-FBF2DE53FD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1644077" y="2309168"/>
                            <a:ext cx="805877" cy="732615"/>
                          </a:xfrm>
                          <a:prstGeom prst="rect">
                            <a:avLst/>
                          </a:prstGeom>
                        </p:spPr>
                      </p:pic>
                      <p:pic>
                        <p:nvPicPr>
                          <p:cNvPr id="127" name="Grafik 126" descr="Ein Bild, das Nuss, sitzend, Obst, suchend enthält.&#10;&#10;Automatisch generierte Beschreibung">
                            <a:extLst>
                              <a:ext uri="{FF2B5EF4-FFF2-40B4-BE49-F238E27FC236}">
                                <a16:creationId xmlns:a16="http://schemas.microsoft.com/office/drawing/2014/main" id="{93A2902A-A334-4FCA-BA9F-777FC97FE6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1644076" y="3168651"/>
                            <a:ext cx="805876" cy="732615"/>
                          </a:xfrm>
                          <a:prstGeom prst="rect">
                            <a:avLst/>
                          </a:prstGeom>
                        </p:spPr>
                      </p:pic>
                      <p:pic>
                        <p:nvPicPr>
                          <p:cNvPr id="128" name="Grafik 127" descr="Ein Bild, das Nuss, sitzend, Obst, suchend enthält.&#10;&#10;Automatisch generierte Beschreibung">
                            <a:extLst>
                              <a:ext uri="{FF2B5EF4-FFF2-40B4-BE49-F238E27FC236}">
                                <a16:creationId xmlns:a16="http://schemas.microsoft.com/office/drawing/2014/main" id="{1A15ADE6-1062-4B29-A157-EE27E1211E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838200" y="3143122"/>
                            <a:ext cx="805876" cy="732615"/>
                          </a:xfrm>
                          <a:prstGeom prst="rect">
                            <a:avLst/>
                          </a:prstGeom>
                        </p:spPr>
                      </p:pic>
                    </p:grpSp>
                    <p:sp>
                      <p:nvSpPr>
                        <p:cNvPr id="124" name="Ellipse 123">
                          <a:extLst>
                            <a:ext uri="{FF2B5EF4-FFF2-40B4-BE49-F238E27FC236}">
                              <a16:creationId xmlns:a16="http://schemas.microsoft.com/office/drawing/2014/main" id="{149A03E9-7EB2-43C2-B062-758A78D32C96}"/>
                            </a:ext>
                          </a:extLst>
                        </p:cNvPr>
                        <p:cNvSpPr/>
                        <p:nvPr/>
                      </p:nvSpPr>
                      <p:spPr>
                        <a:xfrm>
                          <a:off x="7065003" y="4591131"/>
                          <a:ext cx="1991343" cy="1864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Pfeil: nach oben 117">
                        <a:extLst>
                          <a:ext uri="{FF2B5EF4-FFF2-40B4-BE49-F238E27FC236}">
                            <a16:creationId xmlns:a16="http://schemas.microsoft.com/office/drawing/2014/main" id="{A0167CE4-3B57-4FE5-AC15-BFF7C4EBC6AB}"/>
                          </a:ext>
                        </a:extLst>
                      </p:cNvPr>
                      <p:cNvSpPr/>
                      <p:nvPr/>
                    </p:nvSpPr>
                    <p:spPr>
                      <a:xfrm rot="2317915">
                        <a:off x="3451556" y="4558700"/>
                        <a:ext cx="45719" cy="40498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feil: nach oben 118">
                        <a:extLst>
                          <a:ext uri="{FF2B5EF4-FFF2-40B4-BE49-F238E27FC236}">
                            <a16:creationId xmlns:a16="http://schemas.microsoft.com/office/drawing/2014/main" id="{AB74D52F-9161-4232-BEF2-C69C63B6FC50}"/>
                          </a:ext>
                        </a:extLst>
                      </p:cNvPr>
                      <p:cNvSpPr/>
                      <p:nvPr/>
                    </p:nvSpPr>
                    <p:spPr>
                      <a:xfrm>
                        <a:off x="3245658" y="5305741"/>
                        <a:ext cx="45719" cy="487625"/>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Pfeil: nach oben 119">
                        <a:extLst>
                          <a:ext uri="{FF2B5EF4-FFF2-40B4-BE49-F238E27FC236}">
                            <a16:creationId xmlns:a16="http://schemas.microsoft.com/office/drawing/2014/main" id="{A08E52D3-179B-462A-8D5D-B9A95BBC19A5}"/>
                          </a:ext>
                        </a:extLst>
                      </p:cNvPr>
                      <p:cNvSpPr/>
                      <p:nvPr/>
                    </p:nvSpPr>
                    <p:spPr>
                      <a:xfrm rot="21316018" flipH="1">
                        <a:off x="3377647" y="5542971"/>
                        <a:ext cx="45719" cy="651032"/>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Pfeil: nach oben 120">
                        <a:extLst>
                          <a:ext uri="{FF2B5EF4-FFF2-40B4-BE49-F238E27FC236}">
                            <a16:creationId xmlns:a16="http://schemas.microsoft.com/office/drawing/2014/main" id="{3D288E6A-6C27-433E-AB80-ED3A00AF8DDA}"/>
                          </a:ext>
                        </a:extLst>
                      </p:cNvPr>
                      <p:cNvSpPr/>
                      <p:nvPr/>
                    </p:nvSpPr>
                    <p:spPr>
                      <a:xfrm rot="19499078">
                        <a:off x="3617404" y="5321064"/>
                        <a:ext cx="45719" cy="531183"/>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Pfeil: nach oben 121">
                        <a:extLst>
                          <a:ext uri="{FF2B5EF4-FFF2-40B4-BE49-F238E27FC236}">
                            <a16:creationId xmlns:a16="http://schemas.microsoft.com/office/drawing/2014/main" id="{0DA59AEC-FB88-46DB-A833-3B9E6CF5D226}"/>
                          </a:ext>
                        </a:extLst>
                      </p:cNvPr>
                      <p:cNvSpPr/>
                      <p:nvPr/>
                    </p:nvSpPr>
                    <p:spPr>
                      <a:xfrm rot="20791291">
                        <a:off x="3590536" y="5663706"/>
                        <a:ext cx="45719" cy="578062"/>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
                <p:nvSpPr>
                  <p:cNvPr id="18" name="Rechteck 17">
                    <a:extLst>
                      <a:ext uri="{FF2B5EF4-FFF2-40B4-BE49-F238E27FC236}">
                        <a16:creationId xmlns:a16="http://schemas.microsoft.com/office/drawing/2014/main" id="{D20DA01C-DAC5-436A-927E-91B066C34A9B}"/>
                      </a:ext>
                    </a:extLst>
                  </p:cNvPr>
                  <p:cNvSpPr/>
                  <p:nvPr/>
                </p:nvSpPr>
                <p:spPr>
                  <a:xfrm>
                    <a:off x="371625" y="4359987"/>
                    <a:ext cx="1787362"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uppieren 22">
                  <a:extLst>
                    <a:ext uri="{FF2B5EF4-FFF2-40B4-BE49-F238E27FC236}">
                      <a16:creationId xmlns:a16="http://schemas.microsoft.com/office/drawing/2014/main" id="{2E9A2BD8-DAA4-4D5E-846B-DF6A9002176C}"/>
                    </a:ext>
                  </a:extLst>
                </p:cNvPr>
                <p:cNvGrpSpPr/>
                <p:nvPr/>
              </p:nvGrpSpPr>
              <p:grpSpPr>
                <a:xfrm>
                  <a:off x="118903" y="1702106"/>
                  <a:ext cx="1795500" cy="2319341"/>
                  <a:chOff x="408254" y="1770281"/>
                  <a:chExt cx="1795500" cy="2319341"/>
                </a:xfrm>
              </p:grpSpPr>
              <p:grpSp>
                <p:nvGrpSpPr>
                  <p:cNvPr id="10" name="Gruppieren 9">
                    <a:extLst>
                      <a:ext uri="{FF2B5EF4-FFF2-40B4-BE49-F238E27FC236}">
                        <a16:creationId xmlns:a16="http://schemas.microsoft.com/office/drawing/2014/main" id="{DFBE0215-2736-4B2A-B5F3-1F95403E9BC6}"/>
                      </a:ext>
                    </a:extLst>
                  </p:cNvPr>
                  <p:cNvGrpSpPr/>
                  <p:nvPr/>
                </p:nvGrpSpPr>
                <p:grpSpPr>
                  <a:xfrm>
                    <a:off x="440395" y="1823889"/>
                    <a:ext cx="1763359" cy="2243012"/>
                    <a:chOff x="440395" y="1823889"/>
                    <a:chExt cx="1763359" cy="2243012"/>
                  </a:xfrm>
                </p:grpSpPr>
                <p:grpSp>
                  <p:nvGrpSpPr>
                    <p:cNvPr id="6" name="Gruppieren 5">
                      <a:extLst>
                        <a:ext uri="{FF2B5EF4-FFF2-40B4-BE49-F238E27FC236}">
                          <a16:creationId xmlns:a16="http://schemas.microsoft.com/office/drawing/2014/main" id="{F093F7A6-1F7E-41D3-89CF-268D87ACD9C3}"/>
                        </a:ext>
                      </a:extLst>
                    </p:cNvPr>
                    <p:cNvGrpSpPr/>
                    <p:nvPr/>
                  </p:nvGrpSpPr>
                  <p:grpSpPr>
                    <a:xfrm>
                      <a:off x="440395" y="1823889"/>
                      <a:ext cx="1763359" cy="2243012"/>
                      <a:chOff x="2322679" y="4199344"/>
                      <a:chExt cx="1763359" cy="2243012"/>
                    </a:xfrm>
                  </p:grpSpPr>
                  <p:pic>
                    <p:nvPicPr>
                      <p:cNvPr id="109" name="Grafik 108">
                        <a:extLst>
                          <a:ext uri="{FF2B5EF4-FFF2-40B4-BE49-F238E27FC236}">
                            <a16:creationId xmlns:a16="http://schemas.microsoft.com/office/drawing/2014/main" id="{49D800D6-9AB2-45BA-B7BC-887420B68FD5}"/>
                          </a:ext>
                        </a:extLst>
                      </p:cNvPr>
                      <p:cNvPicPr>
                        <a:picLocks noChangeAspect="1"/>
                      </p:cNvPicPr>
                      <p:nvPr/>
                    </p:nvPicPr>
                    <p:blipFill rotWithShape="1">
                      <a:blip r:embed="rId5"/>
                      <a:srcRect l="9993" t="-805" b="6567"/>
                      <a:stretch/>
                    </p:blipFill>
                    <p:spPr>
                      <a:xfrm>
                        <a:off x="2322679" y="4199344"/>
                        <a:ext cx="1680797" cy="993007"/>
                      </a:xfrm>
                      <a:prstGeom prst="rect">
                        <a:avLst/>
                      </a:prstGeom>
                    </p:spPr>
                  </p:pic>
                  <p:pic>
                    <p:nvPicPr>
                      <p:cNvPr id="111" name="Inhaltsplatzhalter 4">
                        <a:extLst>
                          <a:ext uri="{FF2B5EF4-FFF2-40B4-BE49-F238E27FC236}">
                            <a16:creationId xmlns:a16="http://schemas.microsoft.com/office/drawing/2014/main" id="{53B8BA35-140A-4502-A1BA-BF0F46B22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2322679" y="5500690"/>
                        <a:ext cx="1763359" cy="941666"/>
                      </a:xfrm>
                      <a:prstGeom prst="rect">
                        <a:avLst/>
                      </a:prstGeom>
                    </p:spPr>
                  </p:pic>
                  <p:pic>
                    <p:nvPicPr>
                      <p:cNvPr id="112" name="Grafik 111" descr="Ein Bild, das Nuss, sitzend, Obst, suchend enthält.&#10;&#10;Automatisch generierte Beschreibung">
                        <a:extLst>
                          <a:ext uri="{FF2B5EF4-FFF2-40B4-BE49-F238E27FC236}">
                            <a16:creationId xmlns:a16="http://schemas.microsoft.com/office/drawing/2014/main" id="{4B8E0A8B-60A7-44C7-9EF5-0186DD0EC1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50" t="12201" r="10101" b="14301"/>
                      <a:stretch/>
                    </p:blipFill>
                    <p:spPr>
                      <a:xfrm>
                        <a:off x="2665561" y="5674830"/>
                        <a:ext cx="256968" cy="203460"/>
                      </a:xfrm>
                      <a:prstGeom prst="rect">
                        <a:avLst/>
                      </a:prstGeom>
                    </p:spPr>
                  </p:pic>
                </p:grpSp>
                <p:sp>
                  <p:nvSpPr>
                    <p:cNvPr id="13" name="Pfeil: nach oben und unten 12">
                      <a:extLst>
                        <a:ext uri="{FF2B5EF4-FFF2-40B4-BE49-F238E27FC236}">
                          <a16:creationId xmlns:a16="http://schemas.microsoft.com/office/drawing/2014/main" id="{908B1309-0976-4B3A-B45C-168332F124F7}"/>
                        </a:ext>
                      </a:extLst>
                    </p:cNvPr>
                    <p:cNvSpPr/>
                    <p:nvPr/>
                  </p:nvSpPr>
                  <p:spPr>
                    <a:xfrm>
                      <a:off x="1160046" y="2704792"/>
                      <a:ext cx="284780" cy="483913"/>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echteck 94">
                    <a:extLst>
                      <a:ext uri="{FF2B5EF4-FFF2-40B4-BE49-F238E27FC236}">
                        <a16:creationId xmlns:a16="http://schemas.microsoft.com/office/drawing/2014/main" id="{71FD29A7-B644-44F9-903C-516021F7D8E3}"/>
                      </a:ext>
                    </a:extLst>
                  </p:cNvPr>
                  <p:cNvSpPr/>
                  <p:nvPr/>
                </p:nvSpPr>
                <p:spPr>
                  <a:xfrm>
                    <a:off x="408254" y="1770281"/>
                    <a:ext cx="1780297"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uppieren 18">
                  <a:extLst>
                    <a:ext uri="{FF2B5EF4-FFF2-40B4-BE49-F238E27FC236}">
                      <a16:creationId xmlns:a16="http://schemas.microsoft.com/office/drawing/2014/main" id="{8E3D0AF7-523F-4D35-8FE6-64EE582A23FA}"/>
                    </a:ext>
                  </a:extLst>
                </p:cNvPr>
                <p:cNvGrpSpPr/>
                <p:nvPr/>
              </p:nvGrpSpPr>
              <p:grpSpPr>
                <a:xfrm>
                  <a:off x="6515735" y="1704801"/>
                  <a:ext cx="2840584" cy="2319341"/>
                  <a:chOff x="4103141" y="2696581"/>
                  <a:chExt cx="2840584" cy="2319341"/>
                </a:xfrm>
              </p:grpSpPr>
              <p:grpSp>
                <p:nvGrpSpPr>
                  <p:cNvPr id="63" name="Gruppieren 62">
                    <a:extLst>
                      <a:ext uri="{FF2B5EF4-FFF2-40B4-BE49-F238E27FC236}">
                        <a16:creationId xmlns:a16="http://schemas.microsoft.com/office/drawing/2014/main" id="{EF8A9004-A872-463B-A8B2-063A9F20A98D}"/>
                      </a:ext>
                    </a:extLst>
                  </p:cNvPr>
                  <p:cNvGrpSpPr/>
                  <p:nvPr/>
                </p:nvGrpSpPr>
                <p:grpSpPr>
                  <a:xfrm>
                    <a:off x="4113280" y="2751018"/>
                    <a:ext cx="2807566" cy="2264902"/>
                    <a:chOff x="5509430" y="4030727"/>
                    <a:chExt cx="3779108" cy="2663415"/>
                  </a:xfrm>
                </p:grpSpPr>
                <p:grpSp>
                  <p:nvGrpSpPr>
                    <p:cNvPr id="67" name="Gruppieren 66">
                      <a:extLst>
                        <a:ext uri="{FF2B5EF4-FFF2-40B4-BE49-F238E27FC236}">
                          <a16:creationId xmlns:a16="http://schemas.microsoft.com/office/drawing/2014/main" id="{43F713FF-3A22-45C2-AE0D-042956F0E562}"/>
                        </a:ext>
                      </a:extLst>
                    </p:cNvPr>
                    <p:cNvGrpSpPr/>
                    <p:nvPr/>
                  </p:nvGrpSpPr>
                  <p:grpSpPr>
                    <a:xfrm>
                      <a:off x="5509430" y="4030727"/>
                      <a:ext cx="2699135" cy="2566471"/>
                      <a:chOff x="3419274" y="3662564"/>
                      <a:chExt cx="2699135" cy="2566471"/>
                    </a:xfrm>
                  </p:grpSpPr>
                  <p:grpSp>
                    <p:nvGrpSpPr>
                      <p:cNvPr id="68" name="Gruppieren 67">
                        <a:extLst>
                          <a:ext uri="{FF2B5EF4-FFF2-40B4-BE49-F238E27FC236}">
                            <a16:creationId xmlns:a16="http://schemas.microsoft.com/office/drawing/2014/main" id="{80AE2289-82A9-41EA-A991-A6E799BADDA1}"/>
                          </a:ext>
                        </a:extLst>
                      </p:cNvPr>
                      <p:cNvGrpSpPr/>
                      <p:nvPr/>
                    </p:nvGrpSpPr>
                    <p:grpSpPr>
                      <a:xfrm>
                        <a:off x="3419274" y="5000965"/>
                        <a:ext cx="2699135" cy="1228070"/>
                        <a:chOff x="3419274" y="5000965"/>
                        <a:chExt cx="2699135" cy="1228070"/>
                      </a:xfrm>
                    </p:grpSpPr>
                    <p:pic>
                      <p:nvPicPr>
                        <p:cNvPr id="74" name="Inhaltsplatzhalter 4">
                          <a:extLst>
                            <a:ext uri="{FF2B5EF4-FFF2-40B4-BE49-F238E27FC236}">
                              <a16:creationId xmlns:a16="http://schemas.microsoft.com/office/drawing/2014/main" id="{C4400837-F297-4BFA-B74A-88227684DF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3419274" y="5000965"/>
                          <a:ext cx="2576371" cy="1228070"/>
                        </a:xfrm>
                        <a:prstGeom prst="rect">
                          <a:avLst/>
                        </a:prstGeom>
                      </p:spPr>
                    </p:pic>
                    <p:pic>
                      <p:nvPicPr>
                        <p:cNvPr id="75" name="Grafik 74" descr="Ein Bild, das Nuss, sitzend, Obst, suchend enthält.&#10;&#10;Automatisch generierte Beschreibung">
                          <a:extLst>
                            <a:ext uri="{FF2B5EF4-FFF2-40B4-BE49-F238E27FC236}">
                              <a16:creationId xmlns:a16="http://schemas.microsoft.com/office/drawing/2014/main" id="{032BE065-918A-466E-B6DA-0077169AFF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050" t="12201" r="10101" b="14301"/>
                        <a:stretch/>
                      </p:blipFill>
                      <p:spPr>
                        <a:xfrm>
                          <a:off x="3937229" y="5233815"/>
                          <a:ext cx="375445" cy="265342"/>
                        </a:xfrm>
                        <a:prstGeom prst="rect">
                          <a:avLst/>
                        </a:prstGeom>
                      </p:spPr>
                    </p:pic>
                    <p:pic>
                      <p:nvPicPr>
                        <p:cNvPr id="77" name="Grafik 76">
                          <a:extLst>
                            <a:ext uri="{FF2B5EF4-FFF2-40B4-BE49-F238E27FC236}">
                              <a16:creationId xmlns:a16="http://schemas.microsoft.com/office/drawing/2014/main" id="{6280BEAC-E855-4987-8A72-D223DE43B8D4}"/>
                            </a:ext>
                          </a:extLst>
                        </p:cNvPr>
                        <p:cNvPicPr>
                          <a:picLocks noChangeAspect="1"/>
                        </p:cNvPicPr>
                        <p:nvPr/>
                      </p:nvPicPr>
                      <p:blipFill rotWithShape="1">
                        <a:blip r:embed="rId8"/>
                        <a:srcRect l="16679" t="22680" r="16352" b="22661"/>
                        <a:stretch/>
                      </p:blipFill>
                      <p:spPr>
                        <a:xfrm>
                          <a:off x="5526983" y="5546572"/>
                          <a:ext cx="591426" cy="482709"/>
                        </a:xfrm>
                        <a:prstGeom prst="rect">
                          <a:avLst/>
                        </a:prstGeom>
                      </p:spPr>
                    </p:pic>
                  </p:grpSp>
                  <p:grpSp>
                    <p:nvGrpSpPr>
                      <p:cNvPr id="69" name="Gruppieren 68">
                        <a:extLst>
                          <a:ext uri="{FF2B5EF4-FFF2-40B4-BE49-F238E27FC236}">
                            <a16:creationId xmlns:a16="http://schemas.microsoft.com/office/drawing/2014/main" id="{BB7ACF14-64B4-4699-8E6F-621A92430D15}"/>
                          </a:ext>
                        </a:extLst>
                      </p:cNvPr>
                      <p:cNvGrpSpPr/>
                      <p:nvPr/>
                    </p:nvGrpSpPr>
                    <p:grpSpPr>
                      <a:xfrm>
                        <a:off x="3420625" y="3662564"/>
                        <a:ext cx="2672868" cy="1228070"/>
                        <a:chOff x="3501428" y="3700097"/>
                        <a:chExt cx="2672868" cy="1228070"/>
                      </a:xfrm>
                    </p:grpSpPr>
                    <p:pic>
                      <p:nvPicPr>
                        <p:cNvPr id="70" name="Inhaltsplatzhalter 4">
                          <a:extLst>
                            <a:ext uri="{FF2B5EF4-FFF2-40B4-BE49-F238E27FC236}">
                              <a16:creationId xmlns:a16="http://schemas.microsoft.com/office/drawing/2014/main" id="{3C36ED00-1AE6-420C-839C-1F9C39D31C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3501428" y="3700097"/>
                          <a:ext cx="2576371" cy="1228070"/>
                        </a:xfrm>
                        <a:prstGeom prst="rect">
                          <a:avLst/>
                        </a:prstGeom>
                      </p:spPr>
                    </p:pic>
                    <p:pic>
                      <p:nvPicPr>
                        <p:cNvPr id="72" name="Picture 6" descr="Ja Nein Kontrollkästchen Liste Ticks Icons Vektor Kreis Doodle Rot X  Schließen Handgezeichnetkreuz Ok Umfrage Abstimmung Häkchen Richtige  Falsche Zeichnung Genehmigt Und Abgelehnt Entscheidungsformular Akzeptieren  Oder Verweigern Element Zeichen Stock ...">
                          <a:extLst>
                            <a:ext uri="{FF2B5EF4-FFF2-40B4-BE49-F238E27FC236}">
                              <a16:creationId xmlns:a16="http://schemas.microsoft.com/office/drawing/2014/main" id="{DF46B455-9F3E-42F7-87D2-9883E1934E9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7155" t="59070" r="10672" b="10945"/>
                        <a:stretch/>
                      </p:blipFill>
                      <p:spPr bwMode="auto">
                        <a:xfrm>
                          <a:off x="5608859" y="4226938"/>
                          <a:ext cx="565437" cy="5270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1" name="Gruppieren 40">
                      <a:extLst>
                        <a:ext uri="{FF2B5EF4-FFF2-40B4-BE49-F238E27FC236}">
                          <a16:creationId xmlns:a16="http://schemas.microsoft.com/office/drawing/2014/main" id="{08C802E6-555C-4C20-94B7-014D56DBD4FF}"/>
                        </a:ext>
                      </a:extLst>
                    </p:cNvPr>
                    <p:cNvGrpSpPr/>
                    <p:nvPr/>
                  </p:nvGrpSpPr>
                  <p:grpSpPr>
                    <a:xfrm>
                      <a:off x="6114217" y="4302230"/>
                      <a:ext cx="3174321" cy="2391912"/>
                      <a:chOff x="6114217" y="4302230"/>
                      <a:chExt cx="3174321" cy="2391912"/>
                    </a:xfrm>
                  </p:grpSpPr>
                  <p:grpSp>
                    <p:nvGrpSpPr>
                      <p:cNvPr id="78" name="Gruppieren 77">
                        <a:extLst>
                          <a:ext uri="{FF2B5EF4-FFF2-40B4-BE49-F238E27FC236}">
                            <a16:creationId xmlns:a16="http://schemas.microsoft.com/office/drawing/2014/main" id="{2D5DC5DB-E72A-4BB5-9D56-1E7313E651C3}"/>
                          </a:ext>
                        </a:extLst>
                      </p:cNvPr>
                      <p:cNvGrpSpPr/>
                      <p:nvPr/>
                    </p:nvGrpSpPr>
                    <p:grpSpPr>
                      <a:xfrm>
                        <a:off x="8135787" y="4454298"/>
                        <a:ext cx="1036324" cy="612205"/>
                        <a:chOff x="4223792" y="4089442"/>
                        <a:chExt cx="1510377" cy="1106457"/>
                      </a:xfrm>
                    </p:grpSpPr>
                    <p:grpSp>
                      <p:nvGrpSpPr>
                        <p:cNvPr id="79" name="Gruppieren 78">
                          <a:extLst>
                            <a:ext uri="{FF2B5EF4-FFF2-40B4-BE49-F238E27FC236}">
                              <a16:creationId xmlns:a16="http://schemas.microsoft.com/office/drawing/2014/main" id="{E76E0E7F-07BD-4492-A730-84469F745B9C}"/>
                            </a:ext>
                          </a:extLst>
                        </p:cNvPr>
                        <p:cNvGrpSpPr/>
                        <p:nvPr/>
                      </p:nvGrpSpPr>
                      <p:grpSpPr>
                        <a:xfrm>
                          <a:off x="4487689" y="4224850"/>
                          <a:ext cx="1042249" cy="971049"/>
                          <a:chOff x="2655594" y="3491527"/>
                          <a:chExt cx="1837068" cy="1538149"/>
                        </a:xfrm>
                      </p:grpSpPr>
                      <p:pic>
                        <p:nvPicPr>
                          <p:cNvPr id="82" name="Grafik 81" descr="Ein Bild, das Katze, weiß, sitzend, Oberfläche enthält.&#10;&#10;Automatisch generierte Beschreibung">
                            <a:extLst>
                              <a:ext uri="{FF2B5EF4-FFF2-40B4-BE49-F238E27FC236}">
                                <a16:creationId xmlns:a16="http://schemas.microsoft.com/office/drawing/2014/main" id="{16F11AAE-B996-49E0-9844-8DB2EB3C15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2877497" y="3564533"/>
                            <a:ext cx="525524" cy="720080"/>
                          </a:xfrm>
                          <a:prstGeom prst="rect">
                            <a:avLst/>
                          </a:prstGeom>
                        </p:spPr>
                      </p:pic>
                      <p:pic>
                        <p:nvPicPr>
                          <p:cNvPr id="83" name="Grafik 82" descr="Ein Bild, das Katze, weiß, sitzend, Oberfläche enthält.&#10;&#10;Automatisch generierte Beschreibung">
                            <a:extLst>
                              <a:ext uri="{FF2B5EF4-FFF2-40B4-BE49-F238E27FC236}">
                                <a16:creationId xmlns:a16="http://schemas.microsoft.com/office/drawing/2014/main" id="{C9427011-A1FB-4E39-A888-1086A41870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2655594" y="4309596"/>
                            <a:ext cx="525524" cy="720080"/>
                          </a:xfrm>
                          <a:prstGeom prst="rect">
                            <a:avLst/>
                          </a:prstGeom>
                        </p:spPr>
                      </p:pic>
                      <p:pic>
                        <p:nvPicPr>
                          <p:cNvPr id="84" name="Grafik 83" descr="Ein Bild, das Katze, weiß, sitzend, Oberfläche enthält.&#10;&#10;Automatisch generierte Beschreibung">
                            <a:extLst>
                              <a:ext uri="{FF2B5EF4-FFF2-40B4-BE49-F238E27FC236}">
                                <a16:creationId xmlns:a16="http://schemas.microsoft.com/office/drawing/2014/main" id="{4258BCB7-FE20-4607-9C65-B6AEBC82CFD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3442747" y="3815772"/>
                            <a:ext cx="525524" cy="720080"/>
                          </a:xfrm>
                          <a:prstGeom prst="rect">
                            <a:avLst/>
                          </a:prstGeom>
                        </p:spPr>
                      </p:pic>
                      <p:pic>
                        <p:nvPicPr>
                          <p:cNvPr id="85" name="Grafik 84" descr="Ein Bild, das Katze, weiß, sitzend, Oberfläche enthält.&#10;&#10;Automatisch generierte Beschreibung">
                            <a:extLst>
                              <a:ext uri="{FF2B5EF4-FFF2-40B4-BE49-F238E27FC236}">
                                <a16:creationId xmlns:a16="http://schemas.microsoft.com/office/drawing/2014/main" id="{AE254D63-F097-44D0-A7AF-FD7C58285F6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3967138" y="3491527"/>
                            <a:ext cx="525524" cy="720080"/>
                          </a:xfrm>
                          <a:prstGeom prst="rect">
                            <a:avLst/>
                          </a:prstGeom>
                        </p:spPr>
                      </p:pic>
                    </p:grpSp>
                    <p:cxnSp>
                      <p:nvCxnSpPr>
                        <p:cNvPr id="80" name="Gerader Verbinder 79">
                          <a:extLst>
                            <a:ext uri="{FF2B5EF4-FFF2-40B4-BE49-F238E27FC236}">
                              <a16:creationId xmlns:a16="http://schemas.microsoft.com/office/drawing/2014/main" id="{79AD79B9-29C7-4FF0-BE6A-AB12F24B8197}"/>
                            </a:ext>
                          </a:extLst>
                        </p:cNvPr>
                        <p:cNvCxnSpPr/>
                        <p:nvPr/>
                      </p:nvCxnSpPr>
                      <p:spPr>
                        <a:xfrm>
                          <a:off x="4400294" y="4089442"/>
                          <a:ext cx="1152187" cy="9237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2754BFFA-0A47-4722-ABCF-95166DAD4FF9}"/>
                            </a:ext>
                          </a:extLst>
                        </p:cNvPr>
                        <p:cNvCxnSpPr/>
                        <p:nvPr/>
                      </p:nvCxnSpPr>
                      <p:spPr>
                        <a:xfrm flipV="1">
                          <a:off x="4223792" y="4188609"/>
                          <a:ext cx="1510377" cy="885301"/>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86" name="Grafik 85" descr="Ein Bild, das Katze, weiß, sitzend, Oberfläche enthält.&#10;&#10;Automatisch generierte Beschreibung">
                        <a:extLst>
                          <a:ext uri="{FF2B5EF4-FFF2-40B4-BE49-F238E27FC236}">
                            <a16:creationId xmlns:a16="http://schemas.microsoft.com/office/drawing/2014/main" id="{37DC1106-1027-4948-B95B-60D738A26A2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923" t="38931" r="66806" b="33807"/>
                      <a:stretch/>
                    </p:blipFill>
                    <p:spPr>
                      <a:xfrm rot="17311987">
                        <a:off x="6137029" y="4279418"/>
                        <a:ext cx="156155" cy="201780"/>
                      </a:xfrm>
                      <a:prstGeom prst="rect">
                        <a:avLst/>
                      </a:prstGeom>
                    </p:spPr>
                  </p:pic>
                  <p:pic>
                    <p:nvPicPr>
                      <p:cNvPr id="87" name="Grafik 86" descr="Ein Bild, das Nuss, Obst, Tisch, sitzend enthält.&#10;&#10;Automatisch generierte Beschreibung">
                        <a:extLst>
                          <a:ext uri="{FF2B5EF4-FFF2-40B4-BE49-F238E27FC236}">
                            <a16:creationId xmlns:a16="http://schemas.microsoft.com/office/drawing/2014/main" id="{9A617479-80F9-40A7-BD8A-41F34F46B2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35794" y="5717192"/>
                        <a:ext cx="1152744" cy="976950"/>
                      </a:xfrm>
                      <a:prstGeom prst="rect">
                        <a:avLst/>
                      </a:prstGeom>
                    </p:spPr>
                  </p:pic>
                </p:grpSp>
              </p:grpSp>
              <p:sp>
                <p:nvSpPr>
                  <p:cNvPr id="96" name="Rechteck 95">
                    <a:extLst>
                      <a:ext uri="{FF2B5EF4-FFF2-40B4-BE49-F238E27FC236}">
                        <a16:creationId xmlns:a16="http://schemas.microsoft.com/office/drawing/2014/main" id="{4CD5E401-D0D0-4934-A89B-1F7D29FB40D8}"/>
                      </a:ext>
                    </a:extLst>
                  </p:cNvPr>
                  <p:cNvSpPr/>
                  <p:nvPr/>
                </p:nvSpPr>
                <p:spPr>
                  <a:xfrm>
                    <a:off x="4103141" y="2696581"/>
                    <a:ext cx="2840584"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uppieren 19">
                  <a:extLst>
                    <a:ext uri="{FF2B5EF4-FFF2-40B4-BE49-F238E27FC236}">
                      <a16:creationId xmlns:a16="http://schemas.microsoft.com/office/drawing/2014/main" id="{A558EDDB-C24D-4A42-9029-4109AED27560}"/>
                    </a:ext>
                  </a:extLst>
                </p:cNvPr>
                <p:cNvGrpSpPr/>
                <p:nvPr/>
              </p:nvGrpSpPr>
              <p:grpSpPr>
                <a:xfrm>
                  <a:off x="3905913" y="1702106"/>
                  <a:ext cx="2483572" cy="2319341"/>
                  <a:chOff x="8695658" y="3580295"/>
                  <a:chExt cx="2483572" cy="2319341"/>
                </a:xfrm>
              </p:grpSpPr>
              <p:grpSp>
                <p:nvGrpSpPr>
                  <p:cNvPr id="36" name="Gruppieren 35">
                    <a:extLst>
                      <a:ext uri="{FF2B5EF4-FFF2-40B4-BE49-F238E27FC236}">
                        <a16:creationId xmlns:a16="http://schemas.microsoft.com/office/drawing/2014/main" id="{9715C372-3E35-4E9B-848A-1E0749300C3F}"/>
                      </a:ext>
                    </a:extLst>
                  </p:cNvPr>
                  <p:cNvGrpSpPr/>
                  <p:nvPr/>
                </p:nvGrpSpPr>
                <p:grpSpPr>
                  <a:xfrm>
                    <a:off x="8742398" y="3694744"/>
                    <a:ext cx="2401852" cy="2199120"/>
                    <a:chOff x="3419274" y="3662564"/>
                    <a:chExt cx="2704206" cy="2566471"/>
                  </a:xfrm>
                </p:grpSpPr>
                <p:grpSp>
                  <p:nvGrpSpPr>
                    <p:cNvPr id="33" name="Gruppieren 32">
                      <a:extLst>
                        <a:ext uri="{FF2B5EF4-FFF2-40B4-BE49-F238E27FC236}">
                          <a16:creationId xmlns:a16="http://schemas.microsoft.com/office/drawing/2014/main" id="{069AD3A6-B740-41A5-8186-8F7DCBF62E2C}"/>
                        </a:ext>
                      </a:extLst>
                    </p:cNvPr>
                    <p:cNvGrpSpPr/>
                    <p:nvPr/>
                  </p:nvGrpSpPr>
                  <p:grpSpPr>
                    <a:xfrm>
                      <a:off x="3419274" y="4917325"/>
                      <a:ext cx="2699135" cy="1311710"/>
                      <a:chOff x="3419274" y="4917325"/>
                      <a:chExt cx="2699135" cy="1311710"/>
                    </a:xfrm>
                  </p:grpSpPr>
                  <p:pic>
                    <p:nvPicPr>
                      <p:cNvPr id="57" name="Inhaltsplatzhalter 4">
                        <a:extLst>
                          <a:ext uri="{FF2B5EF4-FFF2-40B4-BE49-F238E27FC236}">
                            <a16:creationId xmlns:a16="http://schemas.microsoft.com/office/drawing/2014/main" id="{77CBFE21-8182-4430-91C1-E31214F109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V="1">
                        <a:off x="3419274" y="5000965"/>
                        <a:ext cx="2576371" cy="1228070"/>
                      </a:xfrm>
                      <a:prstGeom prst="rect">
                        <a:avLst/>
                      </a:prstGeom>
                    </p:spPr>
                  </p:pic>
                  <p:pic>
                    <p:nvPicPr>
                      <p:cNvPr id="58" name="Grafik 57" descr="Ein Bild, das Nuss, sitzend, Obst, suchend enthält.&#10;&#10;Automatisch generierte Beschreibung">
                        <a:extLst>
                          <a:ext uri="{FF2B5EF4-FFF2-40B4-BE49-F238E27FC236}">
                            <a16:creationId xmlns:a16="http://schemas.microsoft.com/office/drawing/2014/main" id="{DAB827B5-77E2-462E-904A-AC7DBE9B4A2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9050" t="12201" r="10101" b="14301"/>
                      <a:stretch/>
                    </p:blipFill>
                    <p:spPr>
                      <a:xfrm>
                        <a:off x="3937229" y="5233815"/>
                        <a:ext cx="375445" cy="265342"/>
                      </a:xfrm>
                      <a:prstGeom prst="rect">
                        <a:avLst/>
                      </a:prstGeom>
                    </p:spPr>
                  </p:pic>
                  <p:sp>
                    <p:nvSpPr>
                      <p:cNvPr id="45" name="Ellipse 44">
                        <a:extLst>
                          <a:ext uri="{FF2B5EF4-FFF2-40B4-BE49-F238E27FC236}">
                            <a16:creationId xmlns:a16="http://schemas.microsoft.com/office/drawing/2014/main" id="{2BF57950-9C3B-4840-99FF-AF072CD16143}"/>
                          </a:ext>
                        </a:extLst>
                      </p:cNvPr>
                      <p:cNvSpPr/>
                      <p:nvPr/>
                    </p:nvSpPr>
                    <p:spPr>
                      <a:xfrm>
                        <a:off x="3664556" y="4917325"/>
                        <a:ext cx="920792" cy="85285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fik 25">
                        <a:extLst>
                          <a:ext uri="{FF2B5EF4-FFF2-40B4-BE49-F238E27FC236}">
                            <a16:creationId xmlns:a16="http://schemas.microsoft.com/office/drawing/2014/main" id="{D417B847-4EAB-43F3-962E-FCB692CA4202}"/>
                          </a:ext>
                        </a:extLst>
                      </p:cNvPr>
                      <p:cNvPicPr>
                        <a:picLocks noChangeAspect="1"/>
                      </p:cNvPicPr>
                      <p:nvPr/>
                    </p:nvPicPr>
                    <p:blipFill rotWithShape="1">
                      <a:blip r:embed="rId8"/>
                      <a:srcRect l="16679" t="22680" r="16352" b="22661"/>
                      <a:stretch/>
                    </p:blipFill>
                    <p:spPr>
                      <a:xfrm>
                        <a:off x="5526983" y="5546572"/>
                        <a:ext cx="591426" cy="482709"/>
                      </a:xfrm>
                      <a:prstGeom prst="rect">
                        <a:avLst/>
                      </a:prstGeom>
                    </p:spPr>
                  </p:pic>
                </p:grpSp>
                <p:grpSp>
                  <p:nvGrpSpPr>
                    <p:cNvPr id="34" name="Gruppieren 33">
                      <a:extLst>
                        <a:ext uri="{FF2B5EF4-FFF2-40B4-BE49-F238E27FC236}">
                          <a16:creationId xmlns:a16="http://schemas.microsoft.com/office/drawing/2014/main" id="{163BE0D8-45E7-4C94-A93C-2C561429AAE3}"/>
                        </a:ext>
                      </a:extLst>
                    </p:cNvPr>
                    <p:cNvGrpSpPr/>
                    <p:nvPr/>
                  </p:nvGrpSpPr>
                  <p:grpSpPr>
                    <a:xfrm>
                      <a:off x="3420625" y="3662564"/>
                      <a:ext cx="2702855" cy="1228070"/>
                      <a:chOff x="3501428" y="3700097"/>
                      <a:chExt cx="2702855" cy="1228070"/>
                    </a:xfrm>
                  </p:grpSpPr>
                  <p:pic>
                    <p:nvPicPr>
                      <p:cNvPr id="59" name="Inhaltsplatzhalter 4">
                        <a:extLst>
                          <a:ext uri="{FF2B5EF4-FFF2-40B4-BE49-F238E27FC236}">
                            <a16:creationId xmlns:a16="http://schemas.microsoft.com/office/drawing/2014/main" id="{73B59CC1-DBFF-44CC-951A-AF933ED356D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V="1">
                        <a:off x="3501428" y="3700097"/>
                        <a:ext cx="2576371" cy="1228070"/>
                      </a:xfrm>
                      <a:prstGeom prst="rect">
                        <a:avLst/>
                      </a:prstGeom>
                    </p:spPr>
                  </p:pic>
                  <p:pic>
                    <p:nvPicPr>
                      <p:cNvPr id="60" name="Grafik 59" descr="Ein Bild, das Nuss, sitzend, Obst, suchend enthält.&#10;&#10;Automatisch generierte Beschreibung">
                        <a:extLst>
                          <a:ext uri="{FF2B5EF4-FFF2-40B4-BE49-F238E27FC236}">
                            <a16:creationId xmlns:a16="http://schemas.microsoft.com/office/drawing/2014/main" id="{FA651391-81D7-4CB5-94DF-1A15ACB912E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9050" t="12201" r="10101" b="14301"/>
                      <a:stretch/>
                    </p:blipFill>
                    <p:spPr>
                      <a:xfrm>
                        <a:off x="4811548" y="4134421"/>
                        <a:ext cx="375445" cy="265342"/>
                      </a:xfrm>
                      <a:prstGeom prst="rect">
                        <a:avLst/>
                      </a:prstGeom>
                    </p:spPr>
                  </p:pic>
                  <p:pic>
                    <p:nvPicPr>
                      <p:cNvPr id="1030" name="Picture 6" descr="Ja Nein Kontrollkästchen Liste Ticks Icons Vektor Kreis Doodle Rot X  Schließen Handgezeichnetkreuz Ok Umfrage Abstimmung Häkchen Richtige  Falsche Zeichnung Genehmigt Und Abgelehnt Entscheidungsformular Akzeptieren  Oder Verweigern Element Zeichen Stock ...">
                        <a:extLst>
                          <a:ext uri="{FF2B5EF4-FFF2-40B4-BE49-F238E27FC236}">
                            <a16:creationId xmlns:a16="http://schemas.microsoft.com/office/drawing/2014/main" id="{3DB7C08E-7DA5-4297-94FF-29AD2294E90D}"/>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7155" t="59070" r="10672" b="10945"/>
                      <a:stretch/>
                    </p:blipFill>
                    <p:spPr bwMode="auto">
                      <a:xfrm>
                        <a:off x="5608859" y="4198990"/>
                        <a:ext cx="595424" cy="554950"/>
                      </a:xfrm>
                      <a:prstGeom prst="rect">
                        <a:avLst/>
                      </a:prstGeom>
                      <a:noFill/>
                      <a:extLst>
                        <a:ext uri="{909E8E84-426E-40DD-AFC4-6F175D3DCCD1}">
                          <a14:hiddenFill xmlns:a14="http://schemas.microsoft.com/office/drawing/2010/main">
                            <a:solidFill>
                              <a:srgbClr val="FFFFFF"/>
                            </a:solidFill>
                          </a14:hiddenFill>
                        </a:ext>
                      </a:extLst>
                    </p:spPr>
                  </p:pic>
                  <p:sp>
                    <p:nvSpPr>
                      <p:cNvPr id="62" name="Ellipse 61">
                        <a:extLst>
                          <a:ext uri="{FF2B5EF4-FFF2-40B4-BE49-F238E27FC236}">
                            <a16:creationId xmlns:a16="http://schemas.microsoft.com/office/drawing/2014/main" id="{139D7F89-C436-4837-9AD9-62E7333BBF0E}"/>
                          </a:ext>
                        </a:extLst>
                      </p:cNvPr>
                      <p:cNvSpPr/>
                      <p:nvPr/>
                    </p:nvSpPr>
                    <p:spPr>
                      <a:xfrm>
                        <a:off x="4570335" y="3811946"/>
                        <a:ext cx="920792" cy="85285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echteck 96">
                    <a:extLst>
                      <a:ext uri="{FF2B5EF4-FFF2-40B4-BE49-F238E27FC236}">
                        <a16:creationId xmlns:a16="http://schemas.microsoft.com/office/drawing/2014/main" id="{BCEFEDF1-BAC6-4BDF-95FD-FB9A929B1531}"/>
                      </a:ext>
                    </a:extLst>
                  </p:cNvPr>
                  <p:cNvSpPr/>
                  <p:nvPr/>
                </p:nvSpPr>
                <p:spPr>
                  <a:xfrm>
                    <a:off x="8695658" y="3580295"/>
                    <a:ext cx="2483572"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uppieren 20">
                  <a:extLst>
                    <a:ext uri="{FF2B5EF4-FFF2-40B4-BE49-F238E27FC236}">
                      <a16:creationId xmlns:a16="http://schemas.microsoft.com/office/drawing/2014/main" id="{76ECB853-12DB-4CA8-8D24-3A9171FFAE4C}"/>
                    </a:ext>
                  </a:extLst>
                </p:cNvPr>
                <p:cNvGrpSpPr/>
                <p:nvPr/>
              </p:nvGrpSpPr>
              <p:grpSpPr>
                <a:xfrm>
                  <a:off x="9468270" y="1702106"/>
                  <a:ext cx="2701683" cy="2313569"/>
                  <a:chOff x="8741835" y="399394"/>
                  <a:chExt cx="2885239" cy="2435520"/>
                </a:xfrm>
              </p:grpSpPr>
              <p:grpSp>
                <p:nvGrpSpPr>
                  <p:cNvPr id="5" name="Gruppieren 4">
                    <a:extLst>
                      <a:ext uri="{FF2B5EF4-FFF2-40B4-BE49-F238E27FC236}">
                        <a16:creationId xmlns:a16="http://schemas.microsoft.com/office/drawing/2014/main" id="{E5E9878C-D2ED-4426-A449-64FFBD83E0FD}"/>
                      </a:ext>
                    </a:extLst>
                  </p:cNvPr>
                  <p:cNvGrpSpPr/>
                  <p:nvPr/>
                </p:nvGrpSpPr>
                <p:grpSpPr>
                  <a:xfrm>
                    <a:off x="8741835" y="460990"/>
                    <a:ext cx="2864893" cy="2316887"/>
                    <a:chOff x="6051396" y="1807064"/>
                    <a:chExt cx="3417364" cy="3011422"/>
                  </a:xfrm>
                </p:grpSpPr>
                <p:grpSp>
                  <p:nvGrpSpPr>
                    <p:cNvPr id="76" name="Gruppieren 75">
                      <a:extLst>
                        <a:ext uri="{FF2B5EF4-FFF2-40B4-BE49-F238E27FC236}">
                          <a16:creationId xmlns:a16="http://schemas.microsoft.com/office/drawing/2014/main" id="{77B8C556-E734-4294-A044-E9AC89AAB0F8}"/>
                        </a:ext>
                      </a:extLst>
                    </p:cNvPr>
                    <p:cNvGrpSpPr/>
                    <p:nvPr/>
                  </p:nvGrpSpPr>
                  <p:grpSpPr>
                    <a:xfrm>
                      <a:off x="6051396" y="1807064"/>
                      <a:ext cx="3417364" cy="3011422"/>
                      <a:chOff x="5508723" y="4030727"/>
                      <a:chExt cx="3600049" cy="2633702"/>
                    </a:xfrm>
                  </p:grpSpPr>
                  <p:pic>
                    <p:nvPicPr>
                      <p:cNvPr id="92" name="Grafik 91" descr="Ein Bild, das Nuss, Obst, Tisch, sitzend enthält.&#10;&#10;Automatisch generierte Beschreibung">
                        <a:extLst>
                          <a:ext uri="{FF2B5EF4-FFF2-40B4-BE49-F238E27FC236}">
                            <a16:creationId xmlns:a16="http://schemas.microsoft.com/office/drawing/2014/main" id="{66F8902A-F463-41E5-A76D-231567DCE98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48126" y="5844791"/>
                        <a:ext cx="960646" cy="814145"/>
                      </a:xfrm>
                      <a:prstGeom prst="rect">
                        <a:avLst/>
                      </a:prstGeom>
                    </p:spPr>
                  </p:pic>
                  <p:grpSp>
                    <p:nvGrpSpPr>
                      <p:cNvPr id="88" name="Gruppieren 87">
                        <a:extLst>
                          <a:ext uri="{FF2B5EF4-FFF2-40B4-BE49-F238E27FC236}">
                            <a16:creationId xmlns:a16="http://schemas.microsoft.com/office/drawing/2014/main" id="{268D1ADE-5951-40E3-90E0-AA0006D8F8C2}"/>
                          </a:ext>
                        </a:extLst>
                      </p:cNvPr>
                      <p:cNvGrpSpPr/>
                      <p:nvPr/>
                    </p:nvGrpSpPr>
                    <p:grpSpPr>
                      <a:xfrm>
                        <a:off x="5508723" y="4030727"/>
                        <a:ext cx="2715228" cy="2633702"/>
                        <a:chOff x="3418567" y="3662564"/>
                        <a:chExt cx="2715228" cy="2633702"/>
                      </a:xfrm>
                    </p:grpSpPr>
                    <p:grpSp>
                      <p:nvGrpSpPr>
                        <p:cNvPr id="100" name="Gruppieren 99">
                          <a:extLst>
                            <a:ext uri="{FF2B5EF4-FFF2-40B4-BE49-F238E27FC236}">
                              <a16:creationId xmlns:a16="http://schemas.microsoft.com/office/drawing/2014/main" id="{D95E9050-553C-42F1-A251-F4139E0A50F4}"/>
                            </a:ext>
                          </a:extLst>
                        </p:cNvPr>
                        <p:cNvGrpSpPr/>
                        <p:nvPr/>
                      </p:nvGrpSpPr>
                      <p:grpSpPr>
                        <a:xfrm>
                          <a:off x="3418567" y="5068196"/>
                          <a:ext cx="2715228" cy="1228070"/>
                          <a:chOff x="3418567" y="5068196"/>
                          <a:chExt cx="2715228" cy="1228070"/>
                        </a:xfrm>
                      </p:grpSpPr>
                      <p:pic>
                        <p:nvPicPr>
                          <p:cNvPr id="104" name="Inhaltsplatzhalter 4">
                            <a:extLst>
                              <a:ext uri="{FF2B5EF4-FFF2-40B4-BE49-F238E27FC236}">
                                <a16:creationId xmlns:a16="http://schemas.microsoft.com/office/drawing/2014/main" id="{9DB140E8-BA69-4AA2-AC45-AA633405BD9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V="1">
                            <a:off x="3418567" y="5068196"/>
                            <a:ext cx="2576372" cy="1228070"/>
                          </a:xfrm>
                          <a:prstGeom prst="rect">
                            <a:avLst/>
                          </a:prstGeom>
                        </p:spPr>
                      </p:pic>
                      <p:pic>
                        <p:nvPicPr>
                          <p:cNvPr id="105" name="Grafik 104" descr="Ein Bild, das Nuss, sitzend, Obst, suchend enthält.&#10;&#10;Automatisch generierte Beschreibung">
                            <a:extLst>
                              <a:ext uri="{FF2B5EF4-FFF2-40B4-BE49-F238E27FC236}">
                                <a16:creationId xmlns:a16="http://schemas.microsoft.com/office/drawing/2014/main" id="{77AD55D6-9B5A-4748-8B43-E592698413A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9050" t="12201" r="10101" b="14301"/>
                          <a:stretch/>
                        </p:blipFill>
                        <p:spPr>
                          <a:xfrm>
                            <a:off x="3937227" y="5290453"/>
                            <a:ext cx="375446" cy="265342"/>
                          </a:xfrm>
                          <a:prstGeom prst="rect">
                            <a:avLst/>
                          </a:prstGeom>
                        </p:spPr>
                      </p:pic>
                      <p:pic>
                        <p:nvPicPr>
                          <p:cNvPr id="106" name="Grafik 105">
                            <a:extLst>
                              <a:ext uri="{FF2B5EF4-FFF2-40B4-BE49-F238E27FC236}">
                                <a16:creationId xmlns:a16="http://schemas.microsoft.com/office/drawing/2014/main" id="{EBFC8BD6-B1EF-4FAE-8D34-4C22D1B755EE}"/>
                              </a:ext>
                            </a:extLst>
                          </p:cNvPr>
                          <p:cNvPicPr>
                            <a:picLocks noChangeAspect="1"/>
                          </p:cNvPicPr>
                          <p:nvPr/>
                        </p:nvPicPr>
                        <p:blipFill rotWithShape="1">
                          <a:blip r:embed="rId8"/>
                          <a:srcRect l="16679" t="22680" r="16352" b="22661"/>
                          <a:stretch/>
                        </p:blipFill>
                        <p:spPr>
                          <a:xfrm>
                            <a:off x="5497540" y="5578126"/>
                            <a:ext cx="636255" cy="519295"/>
                          </a:xfrm>
                          <a:prstGeom prst="rect">
                            <a:avLst/>
                          </a:prstGeom>
                        </p:spPr>
                      </p:pic>
                    </p:grpSp>
                    <p:pic>
                      <p:nvPicPr>
                        <p:cNvPr id="102" name="Inhaltsplatzhalter 4">
                          <a:extLst>
                            <a:ext uri="{FF2B5EF4-FFF2-40B4-BE49-F238E27FC236}">
                              <a16:creationId xmlns:a16="http://schemas.microsoft.com/office/drawing/2014/main" id="{FA3C31D9-D979-4C89-8FD2-177BD6C8A62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V="1">
                          <a:off x="3420625" y="3662564"/>
                          <a:ext cx="2576371" cy="1228070"/>
                        </a:xfrm>
                        <a:prstGeom prst="rect">
                          <a:avLst/>
                        </a:prstGeom>
                      </p:spPr>
                    </p:pic>
                  </p:grpSp>
                </p:grpSp>
                <p:pic>
                  <p:nvPicPr>
                    <p:cNvPr id="107" name="Picture 6" descr="Ja Nein Kontrollkästchen Liste Ticks Icons Vektor Kreis Doodle Rot X  Schließen Handgezeichnetkreuz Ok Umfrage Abstimmung Häkchen Richtige  Falsche Zeichnung Genehmigt Und Abgelehnt Entscheidungsformular Akzeptieren  Oder Verweigern Element Zeichen Stock ...">
                      <a:extLst>
                        <a:ext uri="{FF2B5EF4-FFF2-40B4-BE49-F238E27FC236}">
                          <a16:creationId xmlns:a16="http://schemas.microsoft.com/office/drawing/2014/main" id="{DD91FA97-451A-4F47-8392-B42C42B3832E}"/>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7155" t="59070" r="10672" b="10945"/>
                    <a:stretch/>
                  </p:blipFill>
                  <p:spPr bwMode="auto">
                    <a:xfrm>
                      <a:off x="7722145" y="2378034"/>
                      <a:ext cx="603965" cy="551937"/>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Rechteck 97">
                    <a:extLst>
                      <a:ext uri="{FF2B5EF4-FFF2-40B4-BE49-F238E27FC236}">
                        <a16:creationId xmlns:a16="http://schemas.microsoft.com/office/drawing/2014/main" id="{7B815676-8515-48F6-9CDB-13169583EEAC}"/>
                      </a:ext>
                    </a:extLst>
                  </p:cNvPr>
                  <p:cNvSpPr/>
                  <p:nvPr/>
                </p:nvSpPr>
                <p:spPr>
                  <a:xfrm>
                    <a:off x="8756202" y="399394"/>
                    <a:ext cx="2870872" cy="2435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uppieren 38">
                <a:extLst>
                  <a:ext uri="{FF2B5EF4-FFF2-40B4-BE49-F238E27FC236}">
                    <a16:creationId xmlns:a16="http://schemas.microsoft.com/office/drawing/2014/main" id="{71C270E4-986C-4E5C-B0CF-EDBEBAE9548D}"/>
                  </a:ext>
                </a:extLst>
              </p:cNvPr>
              <p:cNvGrpSpPr/>
              <p:nvPr/>
            </p:nvGrpSpPr>
            <p:grpSpPr>
              <a:xfrm>
                <a:off x="79740" y="3704211"/>
                <a:ext cx="9691743" cy="350229"/>
                <a:chOff x="79740" y="3704211"/>
                <a:chExt cx="9691743" cy="350229"/>
              </a:xfrm>
            </p:grpSpPr>
            <p:sp>
              <p:nvSpPr>
                <p:cNvPr id="38" name="Textfeld 37">
                  <a:extLst>
                    <a:ext uri="{FF2B5EF4-FFF2-40B4-BE49-F238E27FC236}">
                      <a16:creationId xmlns:a16="http://schemas.microsoft.com/office/drawing/2014/main" id="{3F39F524-F547-4855-A0E9-AD88377EAECA}"/>
                    </a:ext>
                  </a:extLst>
                </p:cNvPr>
                <p:cNvSpPr txBox="1"/>
                <p:nvPr/>
              </p:nvSpPr>
              <p:spPr>
                <a:xfrm>
                  <a:off x="79740" y="3704211"/>
                  <a:ext cx="322925" cy="338554"/>
                </a:xfrm>
                <a:prstGeom prst="rect">
                  <a:avLst/>
                </a:prstGeom>
                <a:noFill/>
              </p:spPr>
              <p:txBody>
                <a:bodyPr wrap="square" rtlCol="0">
                  <a:spAutoFit/>
                </a:bodyPr>
                <a:lstStyle/>
                <a:p>
                  <a:r>
                    <a:rPr lang="en-US" sz="1600"/>
                    <a:t>1</a:t>
                  </a:r>
                </a:p>
              </p:txBody>
            </p:sp>
            <p:sp>
              <p:nvSpPr>
                <p:cNvPr id="108" name="Textfeld 107">
                  <a:extLst>
                    <a:ext uri="{FF2B5EF4-FFF2-40B4-BE49-F238E27FC236}">
                      <a16:creationId xmlns:a16="http://schemas.microsoft.com/office/drawing/2014/main" id="{1757CCE0-580C-41FB-B046-4B4EBC4EEB9D}"/>
                    </a:ext>
                  </a:extLst>
                </p:cNvPr>
                <p:cNvSpPr txBox="1"/>
                <p:nvPr/>
              </p:nvSpPr>
              <p:spPr>
                <a:xfrm>
                  <a:off x="1961156" y="3715886"/>
                  <a:ext cx="322925" cy="338554"/>
                </a:xfrm>
                <a:prstGeom prst="rect">
                  <a:avLst/>
                </a:prstGeom>
                <a:noFill/>
              </p:spPr>
              <p:txBody>
                <a:bodyPr wrap="square" rtlCol="0">
                  <a:spAutoFit/>
                </a:bodyPr>
                <a:lstStyle/>
                <a:p>
                  <a:r>
                    <a:rPr lang="en-US" sz="1600"/>
                    <a:t>2</a:t>
                  </a:r>
                </a:p>
              </p:txBody>
            </p:sp>
            <p:sp>
              <p:nvSpPr>
                <p:cNvPr id="110" name="Textfeld 109">
                  <a:extLst>
                    <a:ext uri="{FF2B5EF4-FFF2-40B4-BE49-F238E27FC236}">
                      <a16:creationId xmlns:a16="http://schemas.microsoft.com/office/drawing/2014/main" id="{9A2FEAB5-BFCB-4AB2-83F5-55F241C3B562}"/>
                    </a:ext>
                  </a:extLst>
                </p:cNvPr>
                <p:cNvSpPr txBox="1"/>
                <p:nvPr/>
              </p:nvSpPr>
              <p:spPr>
                <a:xfrm>
                  <a:off x="3857256" y="3715886"/>
                  <a:ext cx="322925" cy="338554"/>
                </a:xfrm>
                <a:prstGeom prst="rect">
                  <a:avLst/>
                </a:prstGeom>
                <a:noFill/>
              </p:spPr>
              <p:txBody>
                <a:bodyPr wrap="square" rtlCol="0">
                  <a:spAutoFit/>
                </a:bodyPr>
                <a:lstStyle/>
                <a:p>
                  <a:r>
                    <a:rPr lang="en-US" sz="1600"/>
                    <a:t>3</a:t>
                  </a:r>
                </a:p>
              </p:txBody>
            </p:sp>
            <p:sp>
              <p:nvSpPr>
                <p:cNvPr id="117" name="Textfeld 116">
                  <a:extLst>
                    <a:ext uri="{FF2B5EF4-FFF2-40B4-BE49-F238E27FC236}">
                      <a16:creationId xmlns:a16="http://schemas.microsoft.com/office/drawing/2014/main" id="{B9E57FC3-7CB2-4210-BD51-8DE35414CFD6}"/>
                    </a:ext>
                  </a:extLst>
                </p:cNvPr>
                <p:cNvSpPr txBox="1"/>
                <p:nvPr/>
              </p:nvSpPr>
              <p:spPr>
                <a:xfrm>
                  <a:off x="6455438" y="3715886"/>
                  <a:ext cx="322925" cy="338554"/>
                </a:xfrm>
                <a:prstGeom prst="rect">
                  <a:avLst/>
                </a:prstGeom>
                <a:noFill/>
              </p:spPr>
              <p:txBody>
                <a:bodyPr wrap="square" rtlCol="0">
                  <a:spAutoFit/>
                </a:bodyPr>
                <a:lstStyle/>
                <a:p>
                  <a:r>
                    <a:rPr lang="en-US" sz="1600"/>
                    <a:t>4</a:t>
                  </a:r>
                </a:p>
              </p:txBody>
            </p:sp>
            <p:sp>
              <p:nvSpPr>
                <p:cNvPr id="129" name="Textfeld 128">
                  <a:extLst>
                    <a:ext uri="{FF2B5EF4-FFF2-40B4-BE49-F238E27FC236}">
                      <a16:creationId xmlns:a16="http://schemas.microsoft.com/office/drawing/2014/main" id="{689DCB2F-44B4-4CDB-AA01-7FC1AB7C4091}"/>
                    </a:ext>
                  </a:extLst>
                </p:cNvPr>
                <p:cNvSpPr txBox="1"/>
                <p:nvPr/>
              </p:nvSpPr>
              <p:spPr>
                <a:xfrm>
                  <a:off x="9448558" y="3704211"/>
                  <a:ext cx="322925" cy="338554"/>
                </a:xfrm>
                <a:prstGeom prst="rect">
                  <a:avLst/>
                </a:prstGeom>
                <a:noFill/>
              </p:spPr>
              <p:txBody>
                <a:bodyPr wrap="square" rtlCol="0">
                  <a:spAutoFit/>
                </a:bodyPr>
                <a:lstStyle/>
                <a:p>
                  <a:r>
                    <a:rPr lang="en-US" sz="1600"/>
                    <a:t>5</a:t>
                  </a:r>
                </a:p>
              </p:txBody>
            </p:sp>
          </p:grpSp>
        </p:grpSp>
        <p:sp>
          <p:nvSpPr>
            <p:cNvPr id="93" name="Textfeld 92">
              <a:extLst>
                <a:ext uri="{FF2B5EF4-FFF2-40B4-BE49-F238E27FC236}">
                  <a16:creationId xmlns:a16="http://schemas.microsoft.com/office/drawing/2014/main" id="{38154C0A-AA79-4C8F-A163-711EBCF64800}"/>
                </a:ext>
              </a:extLst>
            </p:cNvPr>
            <p:cNvSpPr txBox="1"/>
            <p:nvPr/>
          </p:nvSpPr>
          <p:spPr>
            <a:xfrm>
              <a:off x="317642" y="1164646"/>
              <a:ext cx="10527618" cy="830997"/>
            </a:xfrm>
            <a:prstGeom prst="rect">
              <a:avLst/>
            </a:prstGeom>
            <a:solidFill>
              <a:schemeClr val="accent1">
                <a:lumMod val="20000"/>
                <a:lumOff val="80000"/>
              </a:schemeClr>
            </a:solidFill>
          </p:spPr>
          <p:txBody>
            <a:bodyPr wrap="square">
              <a:spAutoFit/>
            </a:bodyPr>
            <a:lstStyle/>
            <a:p>
              <a:r>
                <a:rPr lang="de-CH" sz="1200" b="1"/>
                <a:t>Aufgabe 1</a:t>
              </a:r>
            </a:p>
            <a:p>
              <a:pPr marL="268288" indent="-268288">
                <a:buAutoNum type="alphaLcParenR"/>
              </a:pPr>
              <a:r>
                <a:rPr lang="de-CH" sz="1200"/>
                <a:t>Betrachtet die fünf Bilder. Überlegt euch, welche Funktion des Nussknackers jeweils im Bild dargestellt wird. Notiert jeweils eine Aussage dazu unterhalb des Bildes.</a:t>
              </a:r>
            </a:p>
            <a:p>
              <a:pPr marL="268288" indent="-268288">
                <a:buAutoNum type="alphaLcParenR"/>
              </a:pPr>
              <a:r>
                <a:rPr lang="de-CH" sz="1200"/>
                <a:t>Tauscht eure Aussagen mit denen einer andren Gruppe aus, vergleicht sie und ergänzt fehlende Aspekte.</a:t>
              </a:r>
              <a:endParaRPr lang="de-CH" sz="1800"/>
            </a:p>
          </p:txBody>
        </p:sp>
        <p:sp>
          <p:nvSpPr>
            <p:cNvPr id="2" name="Textfeld 1">
              <a:extLst>
                <a:ext uri="{FF2B5EF4-FFF2-40B4-BE49-F238E27FC236}">
                  <a16:creationId xmlns:a16="http://schemas.microsoft.com/office/drawing/2014/main" id="{20071471-7D81-4A38-92CC-3561260326C9}"/>
                </a:ext>
              </a:extLst>
            </p:cNvPr>
            <p:cNvSpPr txBox="1"/>
            <p:nvPr/>
          </p:nvSpPr>
          <p:spPr>
            <a:xfrm>
              <a:off x="2198667" y="3367342"/>
              <a:ext cx="159439" cy="261610"/>
            </a:xfrm>
            <a:prstGeom prst="rect">
              <a:avLst/>
            </a:prstGeom>
            <a:noFill/>
          </p:spPr>
          <p:txBody>
            <a:bodyPr wrap="square" rtlCol="0">
              <a:spAutoFit/>
            </a:bodyPr>
            <a:lstStyle/>
            <a:p>
              <a:r>
                <a:rPr lang="en-US" sz="1100"/>
                <a:t>1</a:t>
              </a:r>
            </a:p>
          </p:txBody>
        </p:sp>
        <p:sp>
          <p:nvSpPr>
            <p:cNvPr id="137" name="Textfeld 136">
              <a:extLst>
                <a:ext uri="{FF2B5EF4-FFF2-40B4-BE49-F238E27FC236}">
                  <a16:creationId xmlns:a16="http://schemas.microsoft.com/office/drawing/2014/main" id="{DEFF720E-064D-47A3-B77E-FCE808B02EAD}"/>
                </a:ext>
              </a:extLst>
            </p:cNvPr>
            <p:cNvSpPr txBox="1"/>
            <p:nvPr/>
          </p:nvSpPr>
          <p:spPr>
            <a:xfrm>
              <a:off x="2366651" y="3901290"/>
              <a:ext cx="159439" cy="261610"/>
            </a:xfrm>
            <a:prstGeom prst="rect">
              <a:avLst/>
            </a:prstGeom>
            <a:noFill/>
          </p:spPr>
          <p:txBody>
            <a:bodyPr wrap="square" rtlCol="0">
              <a:spAutoFit/>
            </a:bodyPr>
            <a:lstStyle/>
            <a:p>
              <a:r>
                <a:rPr lang="en-US" sz="1100"/>
                <a:t>2</a:t>
              </a:r>
            </a:p>
          </p:txBody>
        </p:sp>
        <p:sp>
          <p:nvSpPr>
            <p:cNvPr id="138" name="Textfeld 137">
              <a:extLst>
                <a:ext uri="{FF2B5EF4-FFF2-40B4-BE49-F238E27FC236}">
                  <a16:creationId xmlns:a16="http://schemas.microsoft.com/office/drawing/2014/main" id="{66C1AF44-4BA6-4BEA-A07E-22ACB178B8C5}"/>
                </a:ext>
              </a:extLst>
            </p:cNvPr>
            <p:cNvSpPr txBox="1"/>
            <p:nvPr/>
          </p:nvSpPr>
          <p:spPr>
            <a:xfrm>
              <a:off x="2589421" y="3947345"/>
              <a:ext cx="159439" cy="261610"/>
            </a:xfrm>
            <a:prstGeom prst="rect">
              <a:avLst/>
            </a:prstGeom>
            <a:noFill/>
          </p:spPr>
          <p:txBody>
            <a:bodyPr wrap="square" rtlCol="0">
              <a:spAutoFit/>
            </a:bodyPr>
            <a:lstStyle/>
            <a:p>
              <a:r>
                <a:rPr lang="en-US" sz="1100"/>
                <a:t>3</a:t>
              </a:r>
            </a:p>
          </p:txBody>
        </p:sp>
        <p:sp>
          <p:nvSpPr>
            <p:cNvPr id="139" name="Textfeld 138">
              <a:extLst>
                <a:ext uri="{FF2B5EF4-FFF2-40B4-BE49-F238E27FC236}">
                  <a16:creationId xmlns:a16="http://schemas.microsoft.com/office/drawing/2014/main" id="{BE64E1A4-67B1-4E15-BBEA-90498BA42105}"/>
                </a:ext>
              </a:extLst>
            </p:cNvPr>
            <p:cNvSpPr txBox="1"/>
            <p:nvPr/>
          </p:nvSpPr>
          <p:spPr>
            <a:xfrm>
              <a:off x="2823956" y="3551271"/>
              <a:ext cx="159439" cy="261610"/>
            </a:xfrm>
            <a:prstGeom prst="rect">
              <a:avLst/>
            </a:prstGeom>
            <a:noFill/>
          </p:spPr>
          <p:txBody>
            <a:bodyPr wrap="square" rtlCol="0">
              <a:spAutoFit/>
            </a:bodyPr>
            <a:lstStyle/>
            <a:p>
              <a:r>
                <a:rPr lang="en-US" sz="1100"/>
                <a:t>4</a:t>
              </a:r>
            </a:p>
          </p:txBody>
        </p:sp>
      </p:grpSp>
      <p:pic>
        <p:nvPicPr>
          <p:cNvPr id="11" name="Grafik 10">
            <a:extLst>
              <a:ext uri="{FF2B5EF4-FFF2-40B4-BE49-F238E27FC236}">
                <a16:creationId xmlns:a16="http://schemas.microsoft.com/office/drawing/2014/main" id="{4FEAED4F-6EB7-54B3-BB93-857692948AA5}"/>
              </a:ext>
            </a:extLst>
          </p:cNvPr>
          <p:cNvPicPr>
            <a:picLocks noChangeAspect="1"/>
          </p:cNvPicPr>
          <p:nvPr/>
        </p:nvPicPr>
        <p:blipFill rotWithShape="1">
          <a:blip r:embed="rId20"/>
          <a:srcRect l="40777"/>
          <a:stretch/>
        </p:blipFill>
        <p:spPr>
          <a:xfrm>
            <a:off x="11278731" y="3656457"/>
            <a:ext cx="867319" cy="756431"/>
          </a:xfrm>
          <a:prstGeom prst="rect">
            <a:avLst/>
          </a:prstGeom>
        </p:spPr>
      </p:pic>
    </p:spTree>
    <p:extLst>
      <p:ext uri="{BB962C8B-B14F-4D97-AF65-F5344CB8AC3E}">
        <p14:creationId xmlns:p14="http://schemas.microsoft.com/office/powerpoint/2010/main" val="1499721696"/>
      </p:ext>
    </p:extLst>
  </p:cSld>
  <p:clrMapOvr>
    <a:masterClrMapping/>
  </p:clrMapOvr>
  <mc:AlternateContent xmlns:mc="http://schemas.openxmlformats.org/markup-compatibility/2006" xmlns:p14="http://schemas.microsoft.com/office/powerpoint/2010/main">
    <mc:Choice Requires="p14">
      <p:transition spd="slow" p14:dur="2000" advTm="2819"/>
    </mc:Choice>
    <mc:Fallback xmlns="">
      <p:transition spd="slow" advTm="28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feld 41">
            <a:extLst>
              <a:ext uri="{FF2B5EF4-FFF2-40B4-BE49-F238E27FC236}">
                <a16:creationId xmlns:a16="http://schemas.microsoft.com/office/drawing/2014/main" id="{F548CE1D-22CA-4F56-B416-FB9BF6005446}"/>
              </a:ext>
            </a:extLst>
          </p:cNvPr>
          <p:cNvSpPr txBox="1"/>
          <p:nvPr/>
        </p:nvSpPr>
        <p:spPr>
          <a:xfrm>
            <a:off x="259505" y="601779"/>
            <a:ext cx="11183630" cy="1015663"/>
          </a:xfrm>
          <a:prstGeom prst="rect">
            <a:avLst/>
          </a:prstGeom>
          <a:noFill/>
        </p:spPr>
        <p:txBody>
          <a:bodyPr wrap="square" rtlCol="0">
            <a:spAutoFit/>
          </a:bodyPr>
          <a:lstStyle/>
          <a:p>
            <a:r>
              <a:rPr lang="de-CH" sz="1200"/>
              <a:t>Proteine, umgangssprachlich auch Eiweisse genannt, können entsprechend ihrer Funktion in viele verschiedene Gruppen eingeteilt werden. Eine Gruppe davon sind die Enzyme. Obwohl in allen Organismen, einschliesslich in uns Menschen, ganz unterschiedliche Enzyme hergestellt werden, weisen sie gemeinsame Eigenschaften auf. Diese typischen Eigenschaften sollen im Folgenden anhand von Bildern selbst erarbeitet werden.</a:t>
            </a:r>
          </a:p>
          <a:p>
            <a:r>
              <a:rPr lang="de-CH" sz="1200"/>
              <a:t>In den fünf Bildern, welche die Eigenschaften von Enzymen abbilden, wird das Enzym modellhaft als Nussknacker dargestellt. </a:t>
            </a:r>
          </a:p>
          <a:p>
            <a:endParaRPr lang="de-CH" sz="1200"/>
          </a:p>
        </p:txBody>
      </p:sp>
      <p:sp>
        <p:nvSpPr>
          <p:cNvPr id="43" name="Textfeld 42">
            <a:extLst>
              <a:ext uri="{FF2B5EF4-FFF2-40B4-BE49-F238E27FC236}">
                <a16:creationId xmlns:a16="http://schemas.microsoft.com/office/drawing/2014/main" id="{543BA2DA-DA6D-4E02-A196-8BD8DC56262C}"/>
              </a:ext>
            </a:extLst>
          </p:cNvPr>
          <p:cNvSpPr txBox="1"/>
          <p:nvPr/>
        </p:nvSpPr>
        <p:spPr>
          <a:xfrm>
            <a:off x="241202" y="219075"/>
            <a:ext cx="9844896" cy="369332"/>
          </a:xfrm>
          <a:prstGeom prst="rect">
            <a:avLst/>
          </a:prstGeom>
          <a:noFill/>
        </p:spPr>
        <p:txBody>
          <a:bodyPr wrap="square" rtlCol="0">
            <a:spAutoFit/>
          </a:bodyPr>
          <a:lstStyle/>
          <a:p>
            <a:r>
              <a:rPr lang="de-CH" b="1"/>
              <a:t>Eigenschaften von Enzymen – erklärt anhand von Modellen (</a:t>
            </a:r>
            <a:r>
              <a:rPr lang="de-CH" b="1">
                <a:solidFill>
                  <a:srgbClr val="FF0000"/>
                </a:solidFill>
              </a:rPr>
              <a:t>mit möglichen Lösungen</a:t>
            </a:r>
            <a:r>
              <a:rPr lang="de-CH" b="1"/>
              <a:t>)</a:t>
            </a:r>
          </a:p>
        </p:txBody>
      </p:sp>
      <p:sp>
        <p:nvSpPr>
          <p:cNvPr id="44" name="Textfeld 43">
            <a:extLst>
              <a:ext uri="{FF2B5EF4-FFF2-40B4-BE49-F238E27FC236}">
                <a16:creationId xmlns:a16="http://schemas.microsoft.com/office/drawing/2014/main" id="{5E29BB3C-302A-4E83-9E9F-3C2E140D4F23}"/>
              </a:ext>
            </a:extLst>
          </p:cNvPr>
          <p:cNvSpPr txBox="1"/>
          <p:nvPr/>
        </p:nvSpPr>
        <p:spPr>
          <a:xfrm>
            <a:off x="70475" y="4974472"/>
            <a:ext cx="1780297" cy="1384995"/>
          </a:xfrm>
          <a:prstGeom prst="rect">
            <a:avLst/>
          </a:prstGeom>
          <a:noFill/>
        </p:spPr>
        <p:txBody>
          <a:bodyPr wrap="square" rtlCol="0">
            <a:spAutoFit/>
          </a:bodyPr>
          <a:lstStyle/>
          <a:p>
            <a:r>
              <a:rPr lang="de-CH" sz="1200" b="1">
                <a:solidFill>
                  <a:srgbClr val="FF0000"/>
                </a:solidFill>
              </a:rPr>
              <a:t>Mögliche Lösung</a:t>
            </a:r>
          </a:p>
          <a:p>
            <a:r>
              <a:rPr lang="de-CH" sz="1200">
                <a:solidFill>
                  <a:srgbClr val="FF0000"/>
                </a:solidFill>
              </a:rPr>
              <a:t>Es ist viel einfacher mit dem Nussknacker Baumnüsse zu knacken als mit der blossen Hand.</a:t>
            </a:r>
          </a:p>
          <a:p>
            <a:r>
              <a:rPr lang="de-CH" sz="1200">
                <a:solidFill>
                  <a:srgbClr val="FF0000"/>
                </a:solidFill>
              </a:rPr>
              <a:t>Man spart Kraft und Energie.</a:t>
            </a:r>
          </a:p>
        </p:txBody>
      </p:sp>
      <p:sp>
        <p:nvSpPr>
          <p:cNvPr id="130" name="Textfeld 129">
            <a:extLst>
              <a:ext uri="{FF2B5EF4-FFF2-40B4-BE49-F238E27FC236}">
                <a16:creationId xmlns:a16="http://schemas.microsoft.com/office/drawing/2014/main" id="{905A3F35-2BEC-449A-9C4F-2878D087A601}"/>
              </a:ext>
            </a:extLst>
          </p:cNvPr>
          <p:cNvSpPr txBox="1"/>
          <p:nvPr/>
        </p:nvSpPr>
        <p:spPr>
          <a:xfrm>
            <a:off x="1963865" y="4975489"/>
            <a:ext cx="1789600" cy="1384995"/>
          </a:xfrm>
          <a:prstGeom prst="rect">
            <a:avLst/>
          </a:prstGeom>
          <a:noFill/>
        </p:spPr>
        <p:txBody>
          <a:bodyPr wrap="square" rtlCol="0">
            <a:spAutoFit/>
          </a:bodyPr>
          <a:lstStyle/>
          <a:p>
            <a:r>
              <a:rPr lang="de-CH" sz="1200" b="1">
                <a:solidFill>
                  <a:srgbClr val="FF0000"/>
                </a:solidFill>
              </a:rPr>
              <a:t>Mögliche Lösung</a:t>
            </a:r>
          </a:p>
          <a:p>
            <a:r>
              <a:rPr lang="de-CH" sz="1200">
                <a:solidFill>
                  <a:srgbClr val="FF0000"/>
                </a:solidFill>
              </a:rPr>
              <a:t>Mit dem gleichen Nussknacker können nacheinander viele Baumnüsse geknackt werden. Der Nussknacker geht dabei nicht kaputt.</a:t>
            </a:r>
          </a:p>
        </p:txBody>
      </p:sp>
      <p:sp>
        <p:nvSpPr>
          <p:cNvPr id="131" name="Textfeld 130">
            <a:extLst>
              <a:ext uri="{FF2B5EF4-FFF2-40B4-BE49-F238E27FC236}">
                <a16:creationId xmlns:a16="http://schemas.microsoft.com/office/drawing/2014/main" id="{0797223D-9029-4583-A220-F5F13A944A98}"/>
              </a:ext>
            </a:extLst>
          </p:cNvPr>
          <p:cNvSpPr txBox="1"/>
          <p:nvPr/>
        </p:nvSpPr>
        <p:spPr>
          <a:xfrm>
            <a:off x="3857255" y="4974471"/>
            <a:ext cx="2483572" cy="1015663"/>
          </a:xfrm>
          <a:prstGeom prst="rect">
            <a:avLst/>
          </a:prstGeom>
          <a:noFill/>
        </p:spPr>
        <p:txBody>
          <a:bodyPr wrap="square" rtlCol="0">
            <a:spAutoFit/>
          </a:bodyPr>
          <a:lstStyle/>
          <a:p>
            <a:r>
              <a:rPr lang="de-CH" sz="1200" b="1">
                <a:solidFill>
                  <a:srgbClr val="FF0000"/>
                </a:solidFill>
              </a:rPr>
              <a:t>Mögliche Lösung</a:t>
            </a:r>
          </a:p>
          <a:p>
            <a:r>
              <a:rPr lang="de-CH" sz="1200">
                <a:solidFill>
                  <a:srgbClr val="FF0000"/>
                </a:solidFill>
              </a:rPr>
              <a:t>Mit dem Nussknacker kann nur an einer bestimmten Stelle eine Baumnuss geknackt werden, nicht aber an einer andern Stelle.</a:t>
            </a:r>
          </a:p>
        </p:txBody>
      </p:sp>
      <p:sp>
        <p:nvSpPr>
          <p:cNvPr id="132" name="Textfeld 131">
            <a:extLst>
              <a:ext uri="{FF2B5EF4-FFF2-40B4-BE49-F238E27FC236}">
                <a16:creationId xmlns:a16="http://schemas.microsoft.com/office/drawing/2014/main" id="{977E7076-FEDD-4DEC-89E7-24E40932943F}"/>
              </a:ext>
            </a:extLst>
          </p:cNvPr>
          <p:cNvSpPr txBox="1"/>
          <p:nvPr/>
        </p:nvSpPr>
        <p:spPr>
          <a:xfrm>
            <a:off x="6468009" y="4970484"/>
            <a:ext cx="2839882" cy="1015663"/>
          </a:xfrm>
          <a:prstGeom prst="rect">
            <a:avLst/>
          </a:prstGeom>
          <a:noFill/>
        </p:spPr>
        <p:txBody>
          <a:bodyPr wrap="square" rtlCol="0">
            <a:spAutoFit/>
          </a:bodyPr>
          <a:lstStyle/>
          <a:p>
            <a:r>
              <a:rPr lang="de-CH" sz="1200" b="1">
                <a:solidFill>
                  <a:srgbClr val="FF0000"/>
                </a:solidFill>
              </a:rPr>
              <a:t>Mögliche Lösung</a:t>
            </a:r>
          </a:p>
          <a:p>
            <a:r>
              <a:rPr lang="de-CH" sz="1200">
                <a:solidFill>
                  <a:srgbClr val="FF0000"/>
                </a:solidFill>
              </a:rPr>
              <a:t>Mit dem Nussknacker können Baumnüsse  geknackt werden, nicht aber Bohnen. </a:t>
            </a:r>
          </a:p>
          <a:p>
            <a:r>
              <a:rPr lang="de-CH" sz="1200">
                <a:solidFill>
                  <a:srgbClr val="FF0000"/>
                </a:solidFill>
              </a:rPr>
              <a:t>Er ist also speziell für Baumnüsse angefertigt/geeignet.</a:t>
            </a:r>
          </a:p>
        </p:txBody>
      </p:sp>
      <p:sp>
        <p:nvSpPr>
          <p:cNvPr id="133" name="Textfeld 132">
            <a:extLst>
              <a:ext uri="{FF2B5EF4-FFF2-40B4-BE49-F238E27FC236}">
                <a16:creationId xmlns:a16="http://schemas.microsoft.com/office/drawing/2014/main" id="{3BFF3BAB-0683-4D98-B446-C5D3B393664A}"/>
              </a:ext>
            </a:extLst>
          </p:cNvPr>
          <p:cNvSpPr txBox="1"/>
          <p:nvPr/>
        </p:nvSpPr>
        <p:spPr>
          <a:xfrm>
            <a:off x="9419842" y="4970483"/>
            <a:ext cx="2701683" cy="1015663"/>
          </a:xfrm>
          <a:prstGeom prst="rect">
            <a:avLst/>
          </a:prstGeom>
          <a:noFill/>
        </p:spPr>
        <p:txBody>
          <a:bodyPr wrap="square" rtlCol="0">
            <a:spAutoFit/>
          </a:bodyPr>
          <a:lstStyle/>
          <a:p>
            <a:r>
              <a:rPr lang="de-CH" sz="1200" b="1">
                <a:solidFill>
                  <a:srgbClr val="FF0000"/>
                </a:solidFill>
              </a:rPr>
              <a:t>Mögliche Lösung</a:t>
            </a:r>
          </a:p>
          <a:p>
            <a:r>
              <a:rPr lang="de-CH" sz="1200">
                <a:solidFill>
                  <a:srgbClr val="FF0000"/>
                </a:solidFill>
              </a:rPr>
              <a:t>Mit dem Nussknacker können Baumnüsse geknackt, aber nicht gemahlen werden. Er kann also nur eine bestimmt Funktion ausüben.</a:t>
            </a:r>
          </a:p>
        </p:txBody>
      </p:sp>
      <p:sp>
        <p:nvSpPr>
          <p:cNvPr id="3" name="Textfeld 2">
            <a:extLst>
              <a:ext uri="{FF2B5EF4-FFF2-40B4-BE49-F238E27FC236}">
                <a16:creationId xmlns:a16="http://schemas.microsoft.com/office/drawing/2014/main" id="{115C1F80-0A40-4D7D-A9B3-AF65B8474874}"/>
              </a:ext>
            </a:extLst>
          </p:cNvPr>
          <p:cNvSpPr txBox="1"/>
          <p:nvPr/>
        </p:nvSpPr>
        <p:spPr>
          <a:xfrm>
            <a:off x="102616" y="6457361"/>
            <a:ext cx="453565" cy="369332"/>
          </a:xfrm>
          <a:prstGeom prst="rect">
            <a:avLst/>
          </a:prstGeom>
          <a:noFill/>
        </p:spPr>
        <p:txBody>
          <a:bodyPr wrap="square" rtlCol="0">
            <a:spAutoFit/>
          </a:bodyPr>
          <a:lstStyle/>
          <a:p>
            <a:r>
              <a:rPr lang="de-CH"/>
              <a:t>e</a:t>
            </a:r>
          </a:p>
        </p:txBody>
      </p:sp>
      <p:sp>
        <p:nvSpPr>
          <p:cNvPr id="101" name="Textfeld 100">
            <a:extLst>
              <a:ext uri="{FF2B5EF4-FFF2-40B4-BE49-F238E27FC236}">
                <a16:creationId xmlns:a16="http://schemas.microsoft.com/office/drawing/2014/main" id="{9272BC95-8A06-4C1A-BFD5-2E7F2EDEB909}"/>
              </a:ext>
            </a:extLst>
          </p:cNvPr>
          <p:cNvSpPr txBox="1"/>
          <p:nvPr/>
        </p:nvSpPr>
        <p:spPr>
          <a:xfrm>
            <a:off x="9433295" y="6430482"/>
            <a:ext cx="453565" cy="369332"/>
          </a:xfrm>
          <a:prstGeom prst="rect">
            <a:avLst/>
          </a:prstGeom>
          <a:noFill/>
        </p:spPr>
        <p:txBody>
          <a:bodyPr wrap="square" rtlCol="0">
            <a:spAutoFit/>
          </a:bodyPr>
          <a:lstStyle/>
          <a:p>
            <a:r>
              <a:rPr lang="de-CH"/>
              <a:t>d</a:t>
            </a:r>
          </a:p>
        </p:txBody>
      </p:sp>
      <p:sp>
        <p:nvSpPr>
          <p:cNvPr id="103" name="Textfeld 102">
            <a:extLst>
              <a:ext uri="{FF2B5EF4-FFF2-40B4-BE49-F238E27FC236}">
                <a16:creationId xmlns:a16="http://schemas.microsoft.com/office/drawing/2014/main" id="{0431064C-3770-46E3-B18D-5D4406D9C67B}"/>
              </a:ext>
            </a:extLst>
          </p:cNvPr>
          <p:cNvSpPr txBox="1"/>
          <p:nvPr/>
        </p:nvSpPr>
        <p:spPr>
          <a:xfrm>
            <a:off x="6477448" y="6453933"/>
            <a:ext cx="453565" cy="369332"/>
          </a:xfrm>
          <a:prstGeom prst="rect">
            <a:avLst/>
          </a:prstGeom>
          <a:noFill/>
        </p:spPr>
        <p:txBody>
          <a:bodyPr wrap="square" rtlCol="0">
            <a:spAutoFit/>
          </a:bodyPr>
          <a:lstStyle/>
          <a:p>
            <a:r>
              <a:rPr lang="de-CH"/>
              <a:t>a</a:t>
            </a:r>
          </a:p>
        </p:txBody>
      </p:sp>
      <p:sp>
        <p:nvSpPr>
          <p:cNvPr id="134" name="Textfeld 133">
            <a:extLst>
              <a:ext uri="{FF2B5EF4-FFF2-40B4-BE49-F238E27FC236}">
                <a16:creationId xmlns:a16="http://schemas.microsoft.com/office/drawing/2014/main" id="{D6F00339-E458-498C-B7B8-87DC145F3594}"/>
              </a:ext>
            </a:extLst>
          </p:cNvPr>
          <p:cNvSpPr txBox="1"/>
          <p:nvPr/>
        </p:nvSpPr>
        <p:spPr>
          <a:xfrm>
            <a:off x="3857255" y="6454259"/>
            <a:ext cx="453565" cy="369332"/>
          </a:xfrm>
          <a:prstGeom prst="rect">
            <a:avLst/>
          </a:prstGeom>
          <a:noFill/>
        </p:spPr>
        <p:txBody>
          <a:bodyPr wrap="square" rtlCol="0">
            <a:spAutoFit/>
          </a:bodyPr>
          <a:lstStyle/>
          <a:p>
            <a:r>
              <a:rPr lang="de-CH"/>
              <a:t>b</a:t>
            </a:r>
          </a:p>
        </p:txBody>
      </p:sp>
      <p:sp>
        <p:nvSpPr>
          <p:cNvPr id="135" name="Textfeld 134">
            <a:extLst>
              <a:ext uri="{FF2B5EF4-FFF2-40B4-BE49-F238E27FC236}">
                <a16:creationId xmlns:a16="http://schemas.microsoft.com/office/drawing/2014/main" id="{9A77DD54-724C-4361-95B7-7FFF92E917A5}"/>
              </a:ext>
            </a:extLst>
          </p:cNvPr>
          <p:cNvSpPr txBox="1"/>
          <p:nvPr/>
        </p:nvSpPr>
        <p:spPr>
          <a:xfrm>
            <a:off x="2006285" y="6454259"/>
            <a:ext cx="453565" cy="369332"/>
          </a:xfrm>
          <a:prstGeom prst="rect">
            <a:avLst/>
          </a:prstGeom>
          <a:noFill/>
        </p:spPr>
        <p:txBody>
          <a:bodyPr wrap="square" rtlCol="0">
            <a:spAutoFit/>
          </a:bodyPr>
          <a:lstStyle/>
          <a:p>
            <a:r>
              <a:rPr lang="de-CH"/>
              <a:t>c</a:t>
            </a:r>
          </a:p>
        </p:txBody>
      </p:sp>
      <p:grpSp>
        <p:nvGrpSpPr>
          <p:cNvPr id="7" name="Gruppieren 6">
            <a:extLst>
              <a:ext uri="{FF2B5EF4-FFF2-40B4-BE49-F238E27FC236}">
                <a16:creationId xmlns:a16="http://schemas.microsoft.com/office/drawing/2014/main" id="{A16835C6-7698-43CF-8FF0-75C6A05AFD6B}"/>
              </a:ext>
            </a:extLst>
          </p:cNvPr>
          <p:cNvGrpSpPr/>
          <p:nvPr/>
        </p:nvGrpSpPr>
        <p:grpSpPr>
          <a:xfrm>
            <a:off x="70475" y="1453496"/>
            <a:ext cx="12051050" cy="3269660"/>
            <a:chOff x="70475" y="1453496"/>
            <a:chExt cx="12051050" cy="3269660"/>
          </a:xfrm>
        </p:grpSpPr>
        <p:grpSp>
          <p:nvGrpSpPr>
            <p:cNvPr id="40" name="Gruppieren 39">
              <a:extLst>
                <a:ext uri="{FF2B5EF4-FFF2-40B4-BE49-F238E27FC236}">
                  <a16:creationId xmlns:a16="http://schemas.microsoft.com/office/drawing/2014/main" id="{2F2951D2-B124-46CB-9EBA-5D0CA10299DB}"/>
                </a:ext>
              </a:extLst>
            </p:cNvPr>
            <p:cNvGrpSpPr/>
            <p:nvPr/>
          </p:nvGrpSpPr>
          <p:grpSpPr>
            <a:xfrm>
              <a:off x="70475" y="2370823"/>
              <a:ext cx="12051050" cy="2352333"/>
              <a:chOff x="70475" y="1702107"/>
              <a:chExt cx="12051050" cy="2352333"/>
            </a:xfrm>
          </p:grpSpPr>
          <p:grpSp>
            <p:nvGrpSpPr>
              <p:cNvPr id="37" name="Gruppieren 36">
                <a:extLst>
                  <a:ext uri="{FF2B5EF4-FFF2-40B4-BE49-F238E27FC236}">
                    <a16:creationId xmlns:a16="http://schemas.microsoft.com/office/drawing/2014/main" id="{575DD11A-6C78-442F-B084-F8F6AB067A0B}"/>
                  </a:ext>
                </a:extLst>
              </p:cNvPr>
              <p:cNvGrpSpPr/>
              <p:nvPr/>
            </p:nvGrpSpPr>
            <p:grpSpPr>
              <a:xfrm>
                <a:off x="70475" y="1702107"/>
                <a:ext cx="12051050" cy="2322036"/>
                <a:chOff x="118903" y="1702106"/>
                <a:chExt cx="12051050" cy="2322036"/>
              </a:xfrm>
            </p:grpSpPr>
            <p:grpSp>
              <p:nvGrpSpPr>
                <p:cNvPr id="35" name="Gruppieren 34">
                  <a:extLst>
                    <a:ext uri="{FF2B5EF4-FFF2-40B4-BE49-F238E27FC236}">
                      <a16:creationId xmlns:a16="http://schemas.microsoft.com/office/drawing/2014/main" id="{235AFA65-8AF7-4606-866D-DC9833602881}"/>
                    </a:ext>
                  </a:extLst>
                </p:cNvPr>
                <p:cNvGrpSpPr/>
                <p:nvPr/>
              </p:nvGrpSpPr>
              <p:grpSpPr>
                <a:xfrm>
                  <a:off x="2005229" y="1704801"/>
                  <a:ext cx="1790847" cy="2319341"/>
                  <a:chOff x="371625" y="4359987"/>
                  <a:chExt cx="1790847" cy="2319341"/>
                </a:xfrm>
              </p:grpSpPr>
              <p:grpSp>
                <p:nvGrpSpPr>
                  <p:cNvPr id="32" name="Gruppieren 31">
                    <a:extLst>
                      <a:ext uri="{FF2B5EF4-FFF2-40B4-BE49-F238E27FC236}">
                        <a16:creationId xmlns:a16="http://schemas.microsoft.com/office/drawing/2014/main" id="{D7C6A6D6-3025-45B0-9922-5DE4C2F7750E}"/>
                      </a:ext>
                    </a:extLst>
                  </p:cNvPr>
                  <p:cNvGrpSpPr/>
                  <p:nvPr/>
                </p:nvGrpSpPr>
                <p:grpSpPr>
                  <a:xfrm>
                    <a:off x="399113" y="4528803"/>
                    <a:ext cx="1763359" cy="1985342"/>
                    <a:chOff x="5888893" y="619955"/>
                    <a:chExt cx="1763359" cy="1985342"/>
                  </a:xfrm>
                </p:grpSpPr>
                <p:grpSp>
                  <p:nvGrpSpPr>
                    <p:cNvPr id="24" name="Gruppieren 23">
                      <a:extLst>
                        <a:ext uri="{FF2B5EF4-FFF2-40B4-BE49-F238E27FC236}">
                          <a16:creationId xmlns:a16="http://schemas.microsoft.com/office/drawing/2014/main" id="{931844B6-9828-40B7-A2E0-2946371B8F51}"/>
                        </a:ext>
                      </a:extLst>
                    </p:cNvPr>
                    <p:cNvGrpSpPr/>
                    <p:nvPr/>
                  </p:nvGrpSpPr>
                  <p:grpSpPr>
                    <a:xfrm>
                      <a:off x="5888893" y="790938"/>
                      <a:ext cx="1763359" cy="941666"/>
                      <a:chOff x="5746577" y="5440316"/>
                      <a:chExt cx="1763359" cy="941666"/>
                    </a:xfrm>
                  </p:grpSpPr>
                  <p:pic>
                    <p:nvPicPr>
                      <p:cNvPr id="113" name="Inhaltsplatzhalter 4">
                        <a:extLst>
                          <a:ext uri="{FF2B5EF4-FFF2-40B4-BE49-F238E27FC236}">
                            <a16:creationId xmlns:a16="http://schemas.microsoft.com/office/drawing/2014/main" id="{D154AD72-0A46-4654-BC0F-D608F8C8C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5746577" y="5440316"/>
                        <a:ext cx="1763359" cy="941666"/>
                      </a:xfrm>
                      <a:prstGeom prst="rect">
                        <a:avLst/>
                      </a:prstGeom>
                    </p:spPr>
                  </p:pic>
                  <p:pic>
                    <p:nvPicPr>
                      <p:cNvPr id="114" name="Grafik 113" descr="Ein Bild, das Nuss, sitzend, Obst, suchend enthält.&#10;&#10;Automatisch generierte Beschreibung">
                        <a:extLst>
                          <a:ext uri="{FF2B5EF4-FFF2-40B4-BE49-F238E27FC236}">
                            <a16:creationId xmlns:a16="http://schemas.microsoft.com/office/drawing/2014/main" id="{A2F73E5D-CE3E-4653-BFD7-740FE8B387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50" t="12201" r="10101" b="14301"/>
                      <a:stretch/>
                    </p:blipFill>
                    <p:spPr>
                      <a:xfrm>
                        <a:off x="6089459" y="5614456"/>
                        <a:ext cx="256968" cy="203460"/>
                      </a:xfrm>
                      <a:prstGeom prst="rect">
                        <a:avLst/>
                      </a:prstGeom>
                    </p:spPr>
                  </p:pic>
                </p:grpSp>
                <p:grpSp>
                  <p:nvGrpSpPr>
                    <p:cNvPr id="115" name="Gruppieren 114">
                      <a:extLst>
                        <a:ext uri="{FF2B5EF4-FFF2-40B4-BE49-F238E27FC236}">
                          <a16:creationId xmlns:a16="http://schemas.microsoft.com/office/drawing/2014/main" id="{9B7423BA-8542-4ACF-AEA9-F12253C14F6A}"/>
                        </a:ext>
                      </a:extLst>
                    </p:cNvPr>
                    <p:cNvGrpSpPr/>
                    <p:nvPr/>
                  </p:nvGrpSpPr>
                  <p:grpSpPr>
                    <a:xfrm>
                      <a:off x="5974836" y="619955"/>
                      <a:ext cx="1264339" cy="1985342"/>
                      <a:chOff x="2930459" y="4558700"/>
                      <a:chExt cx="1264339" cy="1985342"/>
                    </a:xfrm>
                  </p:grpSpPr>
                  <p:grpSp>
                    <p:nvGrpSpPr>
                      <p:cNvPr id="116" name="Gruppieren 115">
                        <a:extLst>
                          <a:ext uri="{FF2B5EF4-FFF2-40B4-BE49-F238E27FC236}">
                            <a16:creationId xmlns:a16="http://schemas.microsoft.com/office/drawing/2014/main" id="{792C888B-3D2C-4C32-8B2E-EFC97090A47B}"/>
                          </a:ext>
                        </a:extLst>
                      </p:cNvPr>
                      <p:cNvGrpSpPr/>
                      <p:nvPr/>
                    </p:nvGrpSpPr>
                    <p:grpSpPr>
                      <a:xfrm>
                        <a:off x="2930459" y="5601940"/>
                        <a:ext cx="1264339" cy="942102"/>
                        <a:chOff x="7065003" y="4591131"/>
                        <a:chExt cx="1991343" cy="1864262"/>
                      </a:xfrm>
                    </p:grpSpPr>
                    <p:grpSp>
                      <p:nvGrpSpPr>
                        <p:cNvPr id="123" name="Gruppieren 122">
                          <a:extLst>
                            <a:ext uri="{FF2B5EF4-FFF2-40B4-BE49-F238E27FC236}">
                              <a16:creationId xmlns:a16="http://schemas.microsoft.com/office/drawing/2014/main" id="{47CA139C-3A2F-4045-9F6B-FB87DF502116}"/>
                            </a:ext>
                          </a:extLst>
                        </p:cNvPr>
                        <p:cNvGrpSpPr/>
                        <p:nvPr/>
                      </p:nvGrpSpPr>
                      <p:grpSpPr>
                        <a:xfrm>
                          <a:off x="7375963" y="4842342"/>
                          <a:ext cx="1446590" cy="1418092"/>
                          <a:chOff x="838200" y="2283636"/>
                          <a:chExt cx="1611754" cy="1617630"/>
                        </a:xfrm>
                      </p:grpSpPr>
                      <p:pic>
                        <p:nvPicPr>
                          <p:cNvPr id="125" name="Grafik 124" descr="Ein Bild, das Nuss, sitzend, Obst, suchend enthält.&#10;&#10;Automatisch generierte Beschreibung">
                            <a:extLst>
                              <a:ext uri="{FF2B5EF4-FFF2-40B4-BE49-F238E27FC236}">
                                <a16:creationId xmlns:a16="http://schemas.microsoft.com/office/drawing/2014/main" id="{19822179-CB05-42D2-9497-5C1ECE3DCC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838200" y="2283636"/>
                            <a:ext cx="805876" cy="732615"/>
                          </a:xfrm>
                          <a:prstGeom prst="rect">
                            <a:avLst/>
                          </a:prstGeom>
                        </p:spPr>
                      </p:pic>
                      <p:pic>
                        <p:nvPicPr>
                          <p:cNvPr id="126" name="Grafik 125" descr="Ein Bild, das Nuss, sitzend, Obst, suchend enthält.&#10;&#10;Automatisch generierte Beschreibung">
                            <a:extLst>
                              <a:ext uri="{FF2B5EF4-FFF2-40B4-BE49-F238E27FC236}">
                                <a16:creationId xmlns:a16="http://schemas.microsoft.com/office/drawing/2014/main" id="{19AFDFED-7B4D-422C-878B-FBF2DE53FD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1644077" y="2309168"/>
                            <a:ext cx="805877" cy="732615"/>
                          </a:xfrm>
                          <a:prstGeom prst="rect">
                            <a:avLst/>
                          </a:prstGeom>
                        </p:spPr>
                      </p:pic>
                      <p:pic>
                        <p:nvPicPr>
                          <p:cNvPr id="127" name="Grafik 126" descr="Ein Bild, das Nuss, sitzend, Obst, suchend enthält.&#10;&#10;Automatisch generierte Beschreibung">
                            <a:extLst>
                              <a:ext uri="{FF2B5EF4-FFF2-40B4-BE49-F238E27FC236}">
                                <a16:creationId xmlns:a16="http://schemas.microsoft.com/office/drawing/2014/main" id="{93A2902A-A334-4FCA-BA9F-777FC97FE6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1644076" y="3168651"/>
                            <a:ext cx="805876" cy="732615"/>
                          </a:xfrm>
                          <a:prstGeom prst="rect">
                            <a:avLst/>
                          </a:prstGeom>
                        </p:spPr>
                      </p:pic>
                      <p:pic>
                        <p:nvPicPr>
                          <p:cNvPr id="128" name="Grafik 127" descr="Ein Bild, das Nuss, sitzend, Obst, suchend enthält.&#10;&#10;Automatisch generierte Beschreibung">
                            <a:extLst>
                              <a:ext uri="{FF2B5EF4-FFF2-40B4-BE49-F238E27FC236}">
                                <a16:creationId xmlns:a16="http://schemas.microsoft.com/office/drawing/2014/main" id="{1A15ADE6-1062-4B29-A157-EE27E1211E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838200" y="3143122"/>
                            <a:ext cx="805876" cy="732615"/>
                          </a:xfrm>
                          <a:prstGeom prst="rect">
                            <a:avLst/>
                          </a:prstGeom>
                        </p:spPr>
                      </p:pic>
                    </p:grpSp>
                    <p:sp>
                      <p:nvSpPr>
                        <p:cNvPr id="124" name="Ellipse 123">
                          <a:extLst>
                            <a:ext uri="{FF2B5EF4-FFF2-40B4-BE49-F238E27FC236}">
                              <a16:creationId xmlns:a16="http://schemas.microsoft.com/office/drawing/2014/main" id="{149A03E9-7EB2-43C2-B062-758A78D32C96}"/>
                            </a:ext>
                          </a:extLst>
                        </p:cNvPr>
                        <p:cNvSpPr/>
                        <p:nvPr/>
                      </p:nvSpPr>
                      <p:spPr>
                        <a:xfrm>
                          <a:off x="7065003" y="4591131"/>
                          <a:ext cx="1991343" cy="1864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Pfeil: nach oben 117">
                        <a:extLst>
                          <a:ext uri="{FF2B5EF4-FFF2-40B4-BE49-F238E27FC236}">
                            <a16:creationId xmlns:a16="http://schemas.microsoft.com/office/drawing/2014/main" id="{A0167CE4-3B57-4FE5-AC15-BFF7C4EBC6AB}"/>
                          </a:ext>
                        </a:extLst>
                      </p:cNvPr>
                      <p:cNvSpPr/>
                      <p:nvPr/>
                    </p:nvSpPr>
                    <p:spPr>
                      <a:xfrm rot="2317915">
                        <a:off x="3451556" y="4558700"/>
                        <a:ext cx="45719" cy="40498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feil: nach oben 118">
                        <a:extLst>
                          <a:ext uri="{FF2B5EF4-FFF2-40B4-BE49-F238E27FC236}">
                            <a16:creationId xmlns:a16="http://schemas.microsoft.com/office/drawing/2014/main" id="{AB74D52F-9161-4232-BEF2-C69C63B6FC50}"/>
                          </a:ext>
                        </a:extLst>
                      </p:cNvPr>
                      <p:cNvSpPr/>
                      <p:nvPr/>
                    </p:nvSpPr>
                    <p:spPr>
                      <a:xfrm>
                        <a:off x="3245658" y="5305741"/>
                        <a:ext cx="45719" cy="487625"/>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Pfeil: nach oben 119">
                        <a:extLst>
                          <a:ext uri="{FF2B5EF4-FFF2-40B4-BE49-F238E27FC236}">
                            <a16:creationId xmlns:a16="http://schemas.microsoft.com/office/drawing/2014/main" id="{A08E52D3-179B-462A-8D5D-B9A95BBC19A5}"/>
                          </a:ext>
                        </a:extLst>
                      </p:cNvPr>
                      <p:cNvSpPr/>
                      <p:nvPr/>
                    </p:nvSpPr>
                    <p:spPr>
                      <a:xfrm rot="21316018" flipH="1">
                        <a:off x="3377647" y="5542971"/>
                        <a:ext cx="45719" cy="651032"/>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Pfeil: nach oben 120">
                        <a:extLst>
                          <a:ext uri="{FF2B5EF4-FFF2-40B4-BE49-F238E27FC236}">
                            <a16:creationId xmlns:a16="http://schemas.microsoft.com/office/drawing/2014/main" id="{3D288E6A-6C27-433E-AB80-ED3A00AF8DDA}"/>
                          </a:ext>
                        </a:extLst>
                      </p:cNvPr>
                      <p:cNvSpPr/>
                      <p:nvPr/>
                    </p:nvSpPr>
                    <p:spPr>
                      <a:xfrm rot="19499078">
                        <a:off x="3617404" y="5321064"/>
                        <a:ext cx="45719" cy="531183"/>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Pfeil: nach oben 121">
                        <a:extLst>
                          <a:ext uri="{FF2B5EF4-FFF2-40B4-BE49-F238E27FC236}">
                            <a16:creationId xmlns:a16="http://schemas.microsoft.com/office/drawing/2014/main" id="{0DA59AEC-FB88-46DB-A833-3B9E6CF5D226}"/>
                          </a:ext>
                        </a:extLst>
                      </p:cNvPr>
                      <p:cNvSpPr/>
                      <p:nvPr/>
                    </p:nvSpPr>
                    <p:spPr>
                      <a:xfrm rot="20791291">
                        <a:off x="3590536" y="5663706"/>
                        <a:ext cx="45719" cy="578062"/>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
                <p:nvSpPr>
                  <p:cNvPr id="18" name="Rechteck 17">
                    <a:extLst>
                      <a:ext uri="{FF2B5EF4-FFF2-40B4-BE49-F238E27FC236}">
                        <a16:creationId xmlns:a16="http://schemas.microsoft.com/office/drawing/2014/main" id="{D20DA01C-DAC5-436A-927E-91B066C34A9B}"/>
                      </a:ext>
                    </a:extLst>
                  </p:cNvPr>
                  <p:cNvSpPr/>
                  <p:nvPr/>
                </p:nvSpPr>
                <p:spPr>
                  <a:xfrm>
                    <a:off x="371625" y="4359987"/>
                    <a:ext cx="1787362"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uppieren 22">
                  <a:extLst>
                    <a:ext uri="{FF2B5EF4-FFF2-40B4-BE49-F238E27FC236}">
                      <a16:creationId xmlns:a16="http://schemas.microsoft.com/office/drawing/2014/main" id="{2E9A2BD8-DAA4-4D5E-846B-DF6A9002176C}"/>
                    </a:ext>
                  </a:extLst>
                </p:cNvPr>
                <p:cNvGrpSpPr/>
                <p:nvPr/>
              </p:nvGrpSpPr>
              <p:grpSpPr>
                <a:xfrm>
                  <a:off x="118903" y="1702106"/>
                  <a:ext cx="1795500" cy="2319341"/>
                  <a:chOff x="408254" y="1770281"/>
                  <a:chExt cx="1795500" cy="2319341"/>
                </a:xfrm>
              </p:grpSpPr>
              <p:grpSp>
                <p:nvGrpSpPr>
                  <p:cNvPr id="10" name="Gruppieren 9">
                    <a:extLst>
                      <a:ext uri="{FF2B5EF4-FFF2-40B4-BE49-F238E27FC236}">
                        <a16:creationId xmlns:a16="http://schemas.microsoft.com/office/drawing/2014/main" id="{DFBE0215-2736-4B2A-B5F3-1F95403E9BC6}"/>
                      </a:ext>
                    </a:extLst>
                  </p:cNvPr>
                  <p:cNvGrpSpPr/>
                  <p:nvPr/>
                </p:nvGrpSpPr>
                <p:grpSpPr>
                  <a:xfrm>
                    <a:off x="440395" y="1823889"/>
                    <a:ext cx="1763359" cy="2243012"/>
                    <a:chOff x="440395" y="1823889"/>
                    <a:chExt cx="1763359" cy="2243012"/>
                  </a:xfrm>
                </p:grpSpPr>
                <p:grpSp>
                  <p:nvGrpSpPr>
                    <p:cNvPr id="6" name="Gruppieren 5">
                      <a:extLst>
                        <a:ext uri="{FF2B5EF4-FFF2-40B4-BE49-F238E27FC236}">
                          <a16:creationId xmlns:a16="http://schemas.microsoft.com/office/drawing/2014/main" id="{F093F7A6-1F7E-41D3-89CF-268D87ACD9C3}"/>
                        </a:ext>
                      </a:extLst>
                    </p:cNvPr>
                    <p:cNvGrpSpPr/>
                    <p:nvPr/>
                  </p:nvGrpSpPr>
                  <p:grpSpPr>
                    <a:xfrm>
                      <a:off x="440395" y="1823889"/>
                      <a:ext cx="1763359" cy="2243012"/>
                      <a:chOff x="2322679" y="4199344"/>
                      <a:chExt cx="1763359" cy="2243012"/>
                    </a:xfrm>
                  </p:grpSpPr>
                  <p:pic>
                    <p:nvPicPr>
                      <p:cNvPr id="109" name="Grafik 108">
                        <a:extLst>
                          <a:ext uri="{FF2B5EF4-FFF2-40B4-BE49-F238E27FC236}">
                            <a16:creationId xmlns:a16="http://schemas.microsoft.com/office/drawing/2014/main" id="{49D800D6-9AB2-45BA-B7BC-887420B68FD5}"/>
                          </a:ext>
                        </a:extLst>
                      </p:cNvPr>
                      <p:cNvPicPr>
                        <a:picLocks noChangeAspect="1"/>
                      </p:cNvPicPr>
                      <p:nvPr/>
                    </p:nvPicPr>
                    <p:blipFill rotWithShape="1">
                      <a:blip r:embed="rId5"/>
                      <a:srcRect l="9993" t="-805" b="6567"/>
                      <a:stretch/>
                    </p:blipFill>
                    <p:spPr>
                      <a:xfrm>
                        <a:off x="2322679" y="4199344"/>
                        <a:ext cx="1680797" cy="993007"/>
                      </a:xfrm>
                      <a:prstGeom prst="rect">
                        <a:avLst/>
                      </a:prstGeom>
                    </p:spPr>
                  </p:pic>
                  <p:pic>
                    <p:nvPicPr>
                      <p:cNvPr id="111" name="Inhaltsplatzhalter 4">
                        <a:extLst>
                          <a:ext uri="{FF2B5EF4-FFF2-40B4-BE49-F238E27FC236}">
                            <a16:creationId xmlns:a16="http://schemas.microsoft.com/office/drawing/2014/main" id="{53B8BA35-140A-4502-A1BA-BF0F46B22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2322679" y="5500690"/>
                        <a:ext cx="1763359" cy="941666"/>
                      </a:xfrm>
                      <a:prstGeom prst="rect">
                        <a:avLst/>
                      </a:prstGeom>
                    </p:spPr>
                  </p:pic>
                  <p:pic>
                    <p:nvPicPr>
                      <p:cNvPr id="112" name="Grafik 111" descr="Ein Bild, das Nuss, sitzend, Obst, suchend enthält.&#10;&#10;Automatisch generierte Beschreibung">
                        <a:extLst>
                          <a:ext uri="{FF2B5EF4-FFF2-40B4-BE49-F238E27FC236}">
                            <a16:creationId xmlns:a16="http://schemas.microsoft.com/office/drawing/2014/main" id="{4B8E0A8B-60A7-44C7-9EF5-0186DD0EC1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50" t="12201" r="10101" b="14301"/>
                      <a:stretch/>
                    </p:blipFill>
                    <p:spPr>
                      <a:xfrm>
                        <a:off x="2665561" y="5674830"/>
                        <a:ext cx="256968" cy="203460"/>
                      </a:xfrm>
                      <a:prstGeom prst="rect">
                        <a:avLst/>
                      </a:prstGeom>
                    </p:spPr>
                  </p:pic>
                </p:grpSp>
                <p:sp>
                  <p:nvSpPr>
                    <p:cNvPr id="13" name="Pfeil: nach oben und unten 12">
                      <a:extLst>
                        <a:ext uri="{FF2B5EF4-FFF2-40B4-BE49-F238E27FC236}">
                          <a16:creationId xmlns:a16="http://schemas.microsoft.com/office/drawing/2014/main" id="{908B1309-0976-4B3A-B45C-168332F124F7}"/>
                        </a:ext>
                      </a:extLst>
                    </p:cNvPr>
                    <p:cNvSpPr/>
                    <p:nvPr/>
                  </p:nvSpPr>
                  <p:spPr>
                    <a:xfrm>
                      <a:off x="1160046" y="2704792"/>
                      <a:ext cx="284780" cy="483913"/>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echteck 94">
                    <a:extLst>
                      <a:ext uri="{FF2B5EF4-FFF2-40B4-BE49-F238E27FC236}">
                        <a16:creationId xmlns:a16="http://schemas.microsoft.com/office/drawing/2014/main" id="{71FD29A7-B644-44F9-903C-516021F7D8E3}"/>
                      </a:ext>
                    </a:extLst>
                  </p:cNvPr>
                  <p:cNvSpPr/>
                  <p:nvPr/>
                </p:nvSpPr>
                <p:spPr>
                  <a:xfrm>
                    <a:off x="408254" y="1770281"/>
                    <a:ext cx="1780297"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uppieren 18">
                  <a:extLst>
                    <a:ext uri="{FF2B5EF4-FFF2-40B4-BE49-F238E27FC236}">
                      <a16:creationId xmlns:a16="http://schemas.microsoft.com/office/drawing/2014/main" id="{8E3D0AF7-523F-4D35-8FE6-64EE582A23FA}"/>
                    </a:ext>
                  </a:extLst>
                </p:cNvPr>
                <p:cNvGrpSpPr/>
                <p:nvPr/>
              </p:nvGrpSpPr>
              <p:grpSpPr>
                <a:xfrm>
                  <a:off x="6515735" y="1704801"/>
                  <a:ext cx="2840584" cy="2319341"/>
                  <a:chOff x="4103141" y="2696581"/>
                  <a:chExt cx="2840584" cy="2319341"/>
                </a:xfrm>
              </p:grpSpPr>
              <p:grpSp>
                <p:nvGrpSpPr>
                  <p:cNvPr id="63" name="Gruppieren 62">
                    <a:extLst>
                      <a:ext uri="{FF2B5EF4-FFF2-40B4-BE49-F238E27FC236}">
                        <a16:creationId xmlns:a16="http://schemas.microsoft.com/office/drawing/2014/main" id="{EF8A9004-A872-463B-A8B2-063A9F20A98D}"/>
                      </a:ext>
                    </a:extLst>
                  </p:cNvPr>
                  <p:cNvGrpSpPr/>
                  <p:nvPr/>
                </p:nvGrpSpPr>
                <p:grpSpPr>
                  <a:xfrm>
                    <a:off x="4113280" y="2751018"/>
                    <a:ext cx="2807566" cy="2264902"/>
                    <a:chOff x="5509430" y="4030727"/>
                    <a:chExt cx="3779108" cy="2663415"/>
                  </a:xfrm>
                </p:grpSpPr>
                <p:grpSp>
                  <p:nvGrpSpPr>
                    <p:cNvPr id="67" name="Gruppieren 66">
                      <a:extLst>
                        <a:ext uri="{FF2B5EF4-FFF2-40B4-BE49-F238E27FC236}">
                          <a16:creationId xmlns:a16="http://schemas.microsoft.com/office/drawing/2014/main" id="{43F713FF-3A22-45C2-AE0D-042956F0E562}"/>
                        </a:ext>
                      </a:extLst>
                    </p:cNvPr>
                    <p:cNvGrpSpPr/>
                    <p:nvPr/>
                  </p:nvGrpSpPr>
                  <p:grpSpPr>
                    <a:xfrm>
                      <a:off x="5509430" y="4030727"/>
                      <a:ext cx="2699135" cy="2566471"/>
                      <a:chOff x="3419274" y="3662564"/>
                      <a:chExt cx="2699135" cy="2566471"/>
                    </a:xfrm>
                  </p:grpSpPr>
                  <p:grpSp>
                    <p:nvGrpSpPr>
                      <p:cNvPr id="68" name="Gruppieren 67">
                        <a:extLst>
                          <a:ext uri="{FF2B5EF4-FFF2-40B4-BE49-F238E27FC236}">
                            <a16:creationId xmlns:a16="http://schemas.microsoft.com/office/drawing/2014/main" id="{80AE2289-82A9-41EA-A991-A6E799BADDA1}"/>
                          </a:ext>
                        </a:extLst>
                      </p:cNvPr>
                      <p:cNvGrpSpPr/>
                      <p:nvPr/>
                    </p:nvGrpSpPr>
                    <p:grpSpPr>
                      <a:xfrm>
                        <a:off x="3419274" y="5000965"/>
                        <a:ext cx="2699135" cy="1228070"/>
                        <a:chOff x="3419274" y="5000965"/>
                        <a:chExt cx="2699135" cy="1228070"/>
                      </a:xfrm>
                    </p:grpSpPr>
                    <p:pic>
                      <p:nvPicPr>
                        <p:cNvPr id="74" name="Inhaltsplatzhalter 4">
                          <a:extLst>
                            <a:ext uri="{FF2B5EF4-FFF2-40B4-BE49-F238E27FC236}">
                              <a16:creationId xmlns:a16="http://schemas.microsoft.com/office/drawing/2014/main" id="{C4400837-F297-4BFA-B74A-88227684DF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3419274" y="5000965"/>
                          <a:ext cx="2576371" cy="1228070"/>
                        </a:xfrm>
                        <a:prstGeom prst="rect">
                          <a:avLst/>
                        </a:prstGeom>
                      </p:spPr>
                    </p:pic>
                    <p:pic>
                      <p:nvPicPr>
                        <p:cNvPr id="75" name="Grafik 74" descr="Ein Bild, das Nuss, sitzend, Obst, suchend enthält.&#10;&#10;Automatisch generierte Beschreibung">
                          <a:extLst>
                            <a:ext uri="{FF2B5EF4-FFF2-40B4-BE49-F238E27FC236}">
                              <a16:creationId xmlns:a16="http://schemas.microsoft.com/office/drawing/2014/main" id="{032BE065-918A-466E-B6DA-0077169AFF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050" t="12201" r="10101" b="14301"/>
                        <a:stretch/>
                      </p:blipFill>
                      <p:spPr>
                        <a:xfrm>
                          <a:off x="3937229" y="5233815"/>
                          <a:ext cx="375445" cy="265342"/>
                        </a:xfrm>
                        <a:prstGeom prst="rect">
                          <a:avLst/>
                        </a:prstGeom>
                      </p:spPr>
                    </p:pic>
                    <p:pic>
                      <p:nvPicPr>
                        <p:cNvPr id="77" name="Grafik 76">
                          <a:extLst>
                            <a:ext uri="{FF2B5EF4-FFF2-40B4-BE49-F238E27FC236}">
                              <a16:creationId xmlns:a16="http://schemas.microsoft.com/office/drawing/2014/main" id="{6280BEAC-E855-4987-8A72-D223DE43B8D4}"/>
                            </a:ext>
                          </a:extLst>
                        </p:cNvPr>
                        <p:cNvPicPr>
                          <a:picLocks noChangeAspect="1"/>
                        </p:cNvPicPr>
                        <p:nvPr/>
                      </p:nvPicPr>
                      <p:blipFill rotWithShape="1">
                        <a:blip r:embed="rId8"/>
                        <a:srcRect l="16679" t="22680" r="16352" b="22661"/>
                        <a:stretch/>
                      </p:blipFill>
                      <p:spPr>
                        <a:xfrm>
                          <a:off x="5526983" y="5546572"/>
                          <a:ext cx="591426" cy="482709"/>
                        </a:xfrm>
                        <a:prstGeom prst="rect">
                          <a:avLst/>
                        </a:prstGeom>
                      </p:spPr>
                    </p:pic>
                  </p:grpSp>
                  <p:grpSp>
                    <p:nvGrpSpPr>
                      <p:cNvPr id="69" name="Gruppieren 68">
                        <a:extLst>
                          <a:ext uri="{FF2B5EF4-FFF2-40B4-BE49-F238E27FC236}">
                            <a16:creationId xmlns:a16="http://schemas.microsoft.com/office/drawing/2014/main" id="{BB7ACF14-64B4-4699-8E6F-621A92430D15}"/>
                          </a:ext>
                        </a:extLst>
                      </p:cNvPr>
                      <p:cNvGrpSpPr/>
                      <p:nvPr/>
                    </p:nvGrpSpPr>
                    <p:grpSpPr>
                      <a:xfrm>
                        <a:off x="3420625" y="3662564"/>
                        <a:ext cx="2672868" cy="1228070"/>
                        <a:chOff x="3501428" y="3700097"/>
                        <a:chExt cx="2672868" cy="1228070"/>
                      </a:xfrm>
                    </p:grpSpPr>
                    <p:pic>
                      <p:nvPicPr>
                        <p:cNvPr id="70" name="Inhaltsplatzhalter 4">
                          <a:extLst>
                            <a:ext uri="{FF2B5EF4-FFF2-40B4-BE49-F238E27FC236}">
                              <a16:creationId xmlns:a16="http://schemas.microsoft.com/office/drawing/2014/main" id="{3C36ED00-1AE6-420C-839C-1F9C39D31C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3501428" y="3700097"/>
                          <a:ext cx="2576371" cy="1228070"/>
                        </a:xfrm>
                        <a:prstGeom prst="rect">
                          <a:avLst/>
                        </a:prstGeom>
                      </p:spPr>
                    </p:pic>
                    <p:pic>
                      <p:nvPicPr>
                        <p:cNvPr id="72" name="Picture 6" descr="Ja Nein Kontrollkästchen Liste Ticks Icons Vektor Kreis Doodle Rot X  Schließen Handgezeichnetkreuz Ok Umfrage Abstimmung Häkchen Richtige  Falsche Zeichnung Genehmigt Und Abgelehnt Entscheidungsformular Akzeptieren  Oder Verweigern Element Zeichen Stock ...">
                          <a:extLst>
                            <a:ext uri="{FF2B5EF4-FFF2-40B4-BE49-F238E27FC236}">
                              <a16:creationId xmlns:a16="http://schemas.microsoft.com/office/drawing/2014/main" id="{DF46B455-9F3E-42F7-87D2-9883E1934E9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7155" t="59070" r="10672" b="10945"/>
                        <a:stretch/>
                      </p:blipFill>
                      <p:spPr bwMode="auto">
                        <a:xfrm>
                          <a:off x="5608859" y="4226938"/>
                          <a:ext cx="565437" cy="5270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1" name="Gruppieren 40">
                      <a:extLst>
                        <a:ext uri="{FF2B5EF4-FFF2-40B4-BE49-F238E27FC236}">
                          <a16:creationId xmlns:a16="http://schemas.microsoft.com/office/drawing/2014/main" id="{08C802E6-555C-4C20-94B7-014D56DBD4FF}"/>
                        </a:ext>
                      </a:extLst>
                    </p:cNvPr>
                    <p:cNvGrpSpPr/>
                    <p:nvPr/>
                  </p:nvGrpSpPr>
                  <p:grpSpPr>
                    <a:xfrm>
                      <a:off x="6114217" y="4302230"/>
                      <a:ext cx="3174321" cy="2391912"/>
                      <a:chOff x="6114217" y="4302230"/>
                      <a:chExt cx="3174321" cy="2391912"/>
                    </a:xfrm>
                  </p:grpSpPr>
                  <p:grpSp>
                    <p:nvGrpSpPr>
                      <p:cNvPr id="78" name="Gruppieren 77">
                        <a:extLst>
                          <a:ext uri="{FF2B5EF4-FFF2-40B4-BE49-F238E27FC236}">
                            <a16:creationId xmlns:a16="http://schemas.microsoft.com/office/drawing/2014/main" id="{2D5DC5DB-E72A-4BB5-9D56-1E7313E651C3}"/>
                          </a:ext>
                        </a:extLst>
                      </p:cNvPr>
                      <p:cNvGrpSpPr/>
                      <p:nvPr/>
                    </p:nvGrpSpPr>
                    <p:grpSpPr>
                      <a:xfrm>
                        <a:off x="8135788" y="4454301"/>
                        <a:ext cx="1036324" cy="612205"/>
                        <a:chOff x="4223792" y="4089442"/>
                        <a:chExt cx="1510377" cy="1106456"/>
                      </a:xfrm>
                    </p:grpSpPr>
                    <p:grpSp>
                      <p:nvGrpSpPr>
                        <p:cNvPr id="79" name="Gruppieren 78">
                          <a:extLst>
                            <a:ext uri="{FF2B5EF4-FFF2-40B4-BE49-F238E27FC236}">
                              <a16:creationId xmlns:a16="http://schemas.microsoft.com/office/drawing/2014/main" id="{E76E0E7F-07BD-4492-A730-84469F745B9C}"/>
                            </a:ext>
                          </a:extLst>
                        </p:cNvPr>
                        <p:cNvGrpSpPr/>
                        <p:nvPr/>
                      </p:nvGrpSpPr>
                      <p:grpSpPr>
                        <a:xfrm>
                          <a:off x="4487689" y="4224849"/>
                          <a:ext cx="1042249" cy="971049"/>
                          <a:chOff x="2655594" y="3491527"/>
                          <a:chExt cx="1837068" cy="1538149"/>
                        </a:xfrm>
                      </p:grpSpPr>
                      <p:pic>
                        <p:nvPicPr>
                          <p:cNvPr id="82" name="Grafik 81" descr="Ein Bild, das Katze, weiß, sitzend, Oberfläche enthält.&#10;&#10;Automatisch generierte Beschreibung">
                            <a:extLst>
                              <a:ext uri="{FF2B5EF4-FFF2-40B4-BE49-F238E27FC236}">
                                <a16:creationId xmlns:a16="http://schemas.microsoft.com/office/drawing/2014/main" id="{16F11AAE-B996-49E0-9844-8DB2EB3C15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2877497" y="3564533"/>
                            <a:ext cx="525524" cy="720080"/>
                          </a:xfrm>
                          <a:prstGeom prst="rect">
                            <a:avLst/>
                          </a:prstGeom>
                        </p:spPr>
                      </p:pic>
                      <p:pic>
                        <p:nvPicPr>
                          <p:cNvPr id="83" name="Grafik 82" descr="Ein Bild, das Katze, weiß, sitzend, Oberfläche enthält.&#10;&#10;Automatisch generierte Beschreibung">
                            <a:extLst>
                              <a:ext uri="{FF2B5EF4-FFF2-40B4-BE49-F238E27FC236}">
                                <a16:creationId xmlns:a16="http://schemas.microsoft.com/office/drawing/2014/main" id="{C9427011-A1FB-4E39-A888-1086A41870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2655594" y="4309596"/>
                            <a:ext cx="525524" cy="720080"/>
                          </a:xfrm>
                          <a:prstGeom prst="rect">
                            <a:avLst/>
                          </a:prstGeom>
                        </p:spPr>
                      </p:pic>
                      <p:pic>
                        <p:nvPicPr>
                          <p:cNvPr id="84" name="Grafik 83" descr="Ein Bild, das Katze, weiß, sitzend, Oberfläche enthält.&#10;&#10;Automatisch generierte Beschreibung">
                            <a:extLst>
                              <a:ext uri="{FF2B5EF4-FFF2-40B4-BE49-F238E27FC236}">
                                <a16:creationId xmlns:a16="http://schemas.microsoft.com/office/drawing/2014/main" id="{4258BCB7-FE20-4607-9C65-B6AEBC82CFD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3442747" y="3815772"/>
                            <a:ext cx="525524" cy="720080"/>
                          </a:xfrm>
                          <a:prstGeom prst="rect">
                            <a:avLst/>
                          </a:prstGeom>
                        </p:spPr>
                      </p:pic>
                      <p:pic>
                        <p:nvPicPr>
                          <p:cNvPr id="85" name="Grafik 84" descr="Ein Bild, das Katze, weiß, sitzend, Oberfläche enthält.&#10;&#10;Automatisch generierte Beschreibung">
                            <a:extLst>
                              <a:ext uri="{FF2B5EF4-FFF2-40B4-BE49-F238E27FC236}">
                                <a16:creationId xmlns:a16="http://schemas.microsoft.com/office/drawing/2014/main" id="{AE254D63-F097-44D0-A7AF-FD7C58285F6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3967138" y="3491527"/>
                            <a:ext cx="525524" cy="720080"/>
                          </a:xfrm>
                          <a:prstGeom prst="rect">
                            <a:avLst/>
                          </a:prstGeom>
                        </p:spPr>
                      </p:pic>
                    </p:grpSp>
                    <p:cxnSp>
                      <p:nvCxnSpPr>
                        <p:cNvPr id="80" name="Gerader Verbinder 79">
                          <a:extLst>
                            <a:ext uri="{FF2B5EF4-FFF2-40B4-BE49-F238E27FC236}">
                              <a16:creationId xmlns:a16="http://schemas.microsoft.com/office/drawing/2014/main" id="{79AD79B9-29C7-4FF0-BE6A-AB12F24B8197}"/>
                            </a:ext>
                          </a:extLst>
                        </p:cNvPr>
                        <p:cNvCxnSpPr/>
                        <p:nvPr/>
                      </p:nvCxnSpPr>
                      <p:spPr>
                        <a:xfrm>
                          <a:off x="4400294" y="4089442"/>
                          <a:ext cx="1152187" cy="9237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2754BFFA-0A47-4722-ABCF-95166DAD4FF9}"/>
                            </a:ext>
                          </a:extLst>
                        </p:cNvPr>
                        <p:cNvCxnSpPr/>
                        <p:nvPr/>
                      </p:nvCxnSpPr>
                      <p:spPr>
                        <a:xfrm flipV="1">
                          <a:off x="4223792" y="4188609"/>
                          <a:ext cx="1510377" cy="885301"/>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86" name="Grafik 85" descr="Ein Bild, das Katze, weiß, sitzend, Oberfläche enthält.&#10;&#10;Automatisch generierte Beschreibung">
                        <a:extLst>
                          <a:ext uri="{FF2B5EF4-FFF2-40B4-BE49-F238E27FC236}">
                            <a16:creationId xmlns:a16="http://schemas.microsoft.com/office/drawing/2014/main" id="{37DC1106-1027-4948-B95B-60D738A26A2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923" t="38931" r="66806" b="33807"/>
                      <a:stretch/>
                    </p:blipFill>
                    <p:spPr>
                      <a:xfrm rot="17311987">
                        <a:off x="6137029" y="4279418"/>
                        <a:ext cx="156155" cy="201780"/>
                      </a:xfrm>
                      <a:prstGeom prst="rect">
                        <a:avLst/>
                      </a:prstGeom>
                    </p:spPr>
                  </p:pic>
                  <p:pic>
                    <p:nvPicPr>
                      <p:cNvPr id="87" name="Grafik 86" descr="Ein Bild, das Nuss, Obst, Tisch, sitzend enthält.&#10;&#10;Automatisch generierte Beschreibung">
                        <a:extLst>
                          <a:ext uri="{FF2B5EF4-FFF2-40B4-BE49-F238E27FC236}">
                            <a16:creationId xmlns:a16="http://schemas.microsoft.com/office/drawing/2014/main" id="{9A617479-80F9-40A7-BD8A-41F34F46B2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35794" y="5717192"/>
                        <a:ext cx="1152744" cy="976950"/>
                      </a:xfrm>
                      <a:prstGeom prst="rect">
                        <a:avLst/>
                      </a:prstGeom>
                    </p:spPr>
                  </p:pic>
                </p:grpSp>
              </p:grpSp>
              <p:sp>
                <p:nvSpPr>
                  <p:cNvPr id="96" name="Rechteck 95">
                    <a:extLst>
                      <a:ext uri="{FF2B5EF4-FFF2-40B4-BE49-F238E27FC236}">
                        <a16:creationId xmlns:a16="http://schemas.microsoft.com/office/drawing/2014/main" id="{4CD5E401-D0D0-4934-A89B-1F7D29FB40D8}"/>
                      </a:ext>
                    </a:extLst>
                  </p:cNvPr>
                  <p:cNvSpPr/>
                  <p:nvPr/>
                </p:nvSpPr>
                <p:spPr>
                  <a:xfrm>
                    <a:off x="4103141" y="2696581"/>
                    <a:ext cx="2840584"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uppieren 19">
                  <a:extLst>
                    <a:ext uri="{FF2B5EF4-FFF2-40B4-BE49-F238E27FC236}">
                      <a16:creationId xmlns:a16="http://schemas.microsoft.com/office/drawing/2014/main" id="{A558EDDB-C24D-4A42-9029-4109AED27560}"/>
                    </a:ext>
                  </a:extLst>
                </p:cNvPr>
                <p:cNvGrpSpPr/>
                <p:nvPr/>
              </p:nvGrpSpPr>
              <p:grpSpPr>
                <a:xfrm>
                  <a:off x="3905913" y="1702106"/>
                  <a:ext cx="2483572" cy="2319341"/>
                  <a:chOff x="8695658" y="3580295"/>
                  <a:chExt cx="2483572" cy="2319341"/>
                </a:xfrm>
              </p:grpSpPr>
              <p:grpSp>
                <p:nvGrpSpPr>
                  <p:cNvPr id="36" name="Gruppieren 35">
                    <a:extLst>
                      <a:ext uri="{FF2B5EF4-FFF2-40B4-BE49-F238E27FC236}">
                        <a16:creationId xmlns:a16="http://schemas.microsoft.com/office/drawing/2014/main" id="{9715C372-3E35-4E9B-848A-1E0749300C3F}"/>
                      </a:ext>
                    </a:extLst>
                  </p:cNvPr>
                  <p:cNvGrpSpPr/>
                  <p:nvPr/>
                </p:nvGrpSpPr>
                <p:grpSpPr>
                  <a:xfrm>
                    <a:off x="8742398" y="3694744"/>
                    <a:ext cx="2401852" cy="2199120"/>
                    <a:chOff x="3419274" y="3662564"/>
                    <a:chExt cx="2704206" cy="2566471"/>
                  </a:xfrm>
                </p:grpSpPr>
                <p:grpSp>
                  <p:nvGrpSpPr>
                    <p:cNvPr id="33" name="Gruppieren 32">
                      <a:extLst>
                        <a:ext uri="{FF2B5EF4-FFF2-40B4-BE49-F238E27FC236}">
                          <a16:creationId xmlns:a16="http://schemas.microsoft.com/office/drawing/2014/main" id="{069AD3A6-B740-41A5-8186-8F7DCBF62E2C}"/>
                        </a:ext>
                      </a:extLst>
                    </p:cNvPr>
                    <p:cNvGrpSpPr/>
                    <p:nvPr/>
                  </p:nvGrpSpPr>
                  <p:grpSpPr>
                    <a:xfrm>
                      <a:off x="3419274" y="4917325"/>
                      <a:ext cx="2699135" cy="1311710"/>
                      <a:chOff x="3419274" y="4917325"/>
                      <a:chExt cx="2699135" cy="1311710"/>
                    </a:xfrm>
                  </p:grpSpPr>
                  <p:pic>
                    <p:nvPicPr>
                      <p:cNvPr id="57" name="Inhaltsplatzhalter 4">
                        <a:extLst>
                          <a:ext uri="{FF2B5EF4-FFF2-40B4-BE49-F238E27FC236}">
                            <a16:creationId xmlns:a16="http://schemas.microsoft.com/office/drawing/2014/main" id="{77CBFE21-8182-4430-91C1-E31214F109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V="1">
                        <a:off x="3419274" y="5000965"/>
                        <a:ext cx="2576371" cy="1228070"/>
                      </a:xfrm>
                      <a:prstGeom prst="rect">
                        <a:avLst/>
                      </a:prstGeom>
                    </p:spPr>
                  </p:pic>
                  <p:pic>
                    <p:nvPicPr>
                      <p:cNvPr id="58" name="Grafik 57" descr="Ein Bild, das Nuss, sitzend, Obst, suchend enthält.&#10;&#10;Automatisch generierte Beschreibung">
                        <a:extLst>
                          <a:ext uri="{FF2B5EF4-FFF2-40B4-BE49-F238E27FC236}">
                            <a16:creationId xmlns:a16="http://schemas.microsoft.com/office/drawing/2014/main" id="{DAB827B5-77E2-462E-904A-AC7DBE9B4A2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9050" t="12201" r="10101" b="14301"/>
                      <a:stretch/>
                    </p:blipFill>
                    <p:spPr>
                      <a:xfrm>
                        <a:off x="3937229" y="5233815"/>
                        <a:ext cx="375445" cy="265342"/>
                      </a:xfrm>
                      <a:prstGeom prst="rect">
                        <a:avLst/>
                      </a:prstGeom>
                    </p:spPr>
                  </p:pic>
                  <p:sp>
                    <p:nvSpPr>
                      <p:cNvPr id="45" name="Ellipse 44">
                        <a:extLst>
                          <a:ext uri="{FF2B5EF4-FFF2-40B4-BE49-F238E27FC236}">
                            <a16:creationId xmlns:a16="http://schemas.microsoft.com/office/drawing/2014/main" id="{2BF57950-9C3B-4840-99FF-AF072CD16143}"/>
                          </a:ext>
                        </a:extLst>
                      </p:cNvPr>
                      <p:cNvSpPr/>
                      <p:nvPr/>
                    </p:nvSpPr>
                    <p:spPr>
                      <a:xfrm>
                        <a:off x="3664556" y="4917325"/>
                        <a:ext cx="920792" cy="85285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fik 25">
                        <a:extLst>
                          <a:ext uri="{FF2B5EF4-FFF2-40B4-BE49-F238E27FC236}">
                            <a16:creationId xmlns:a16="http://schemas.microsoft.com/office/drawing/2014/main" id="{D417B847-4EAB-43F3-962E-FCB692CA4202}"/>
                          </a:ext>
                        </a:extLst>
                      </p:cNvPr>
                      <p:cNvPicPr>
                        <a:picLocks noChangeAspect="1"/>
                      </p:cNvPicPr>
                      <p:nvPr/>
                    </p:nvPicPr>
                    <p:blipFill rotWithShape="1">
                      <a:blip r:embed="rId8"/>
                      <a:srcRect l="16679" t="22680" r="16352" b="22661"/>
                      <a:stretch/>
                    </p:blipFill>
                    <p:spPr>
                      <a:xfrm>
                        <a:off x="5526983" y="5546572"/>
                        <a:ext cx="591426" cy="482709"/>
                      </a:xfrm>
                      <a:prstGeom prst="rect">
                        <a:avLst/>
                      </a:prstGeom>
                    </p:spPr>
                  </p:pic>
                </p:grpSp>
                <p:grpSp>
                  <p:nvGrpSpPr>
                    <p:cNvPr id="34" name="Gruppieren 33">
                      <a:extLst>
                        <a:ext uri="{FF2B5EF4-FFF2-40B4-BE49-F238E27FC236}">
                          <a16:creationId xmlns:a16="http://schemas.microsoft.com/office/drawing/2014/main" id="{163BE0D8-45E7-4C94-A93C-2C561429AAE3}"/>
                        </a:ext>
                      </a:extLst>
                    </p:cNvPr>
                    <p:cNvGrpSpPr/>
                    <p:nvPr/>
                  </p:nvGrpSpPr>
                  <p:grpSpPr>
                    <a:xfrm>
                      <a:off x="3420625" y="3662564"/>
                      <a:ext cx="2702855" cy="1228070"/>
                      <a:chOff x="3501428" y="3700097"/>
                      <a:chExt cx="2702855" cy="1228070"/>
                    </a:xfrm>
                  </p:grpSpPr>
                  <p:pic>
                    <p:nvPicPr>
                      <p:cNvPr id="59" name="Inhaltsplatzhalter 4">
                        <a:extLst>
                          <a:ext uri="{FF2B5EF4-FFF2-40B4-BE49-F238E27FC236}">
                            <a16:creationId xmlns:a16="http://schemas.microsoft.com/office/drawing/2014/main" id="{73B59CC1-DBFF-44CC-951A-AF933ED356D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V="1">
                        <a:off x="3501428" y="3700097"/>
                        <a:ext cx="2576371" cy="1228070"/>
                      </a:xfrm>
                      <a:prstGeom prst="rect">
                        <a:avLst/>
                      </a:prstGeom>
                    </p:spPr>
                  </p:pic>
                  <p:pic>
                    <p:nvPicPr>
                      <p:cNvPr id="60" name="Grafik 59" descr="Ein Bild, das Nuss, sitzend, Obst, suchend enthält.&#10;&#10;Automatisch generierte Beschreibung">
                        <a:extLst>
                          <a:ext uri="{FF2B5EF4-FFF2-40B4-BE49-F238E27FC236}">
                            <a16:creationId xmlns:a16="http://schemas.microsoft.com/office/drawing/2014/main" id="{FA651391-81D7-4CB5-94DF-1A15ACB912E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9050" t="12201" r="10101" b="14301"/>
                      <a:stretch/>
                    </p:blipFill>
                    <p:spPr>
                      <a:xfrm>
                        <a:off x="4811548" y="4134421"/>
                        <a:ext cx="375445" cy="265342"/>
                      </a:xfrm>
                      <a:prstGeom prst="rect">
                        <a:avLst/>
                      </a:prstGeom>
                    </p:spPr>
                  </p:pic>
                  <p:pic>
                    <p:nvPicPr>
                      <p:cNvPr id="1030" name="Picture 6" descr="Ja Nein Kontrollkästchen Liste Ticks Icons Vektor Kreis Doodle Rot X  Schließen Handgezeichnetkreuz Ok Umfrage Abstimmung Häkchen Richtige  Falsche Zeichnung Genehmigt Und Abgelehnt Entscheidungsformular Akzeptieren  Oder Verweigern Element Zeichen Stock ...">
                        <a:extLst>
                          <a:ext uri="{FF2B5EF4-FFF2-40B4-BE49-F238E27FC236}">
                            <a16:creationId xmlns:a16="http://schemas.microsoft.com/office/drawing/2014/main" id="{3DB7C08E-7DA5-4297-94FF-29AD2294E90D}"/>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7155" t="59070" r="10672" b="10945"/>
                      <a:stretch/>
                    </p:blipFill>
                    <p:spPr bwMode="auto">
                      <a:xfrm>
                        <a:off x="5608859" y="4198990"/>
                        <a:ext cx="595424" cy="554950"/>
                      </a:xfrm>
                      <a:prstGeom prst="rect">
                        <a:avLst/>
                      </a:prstGeom>
                      <a:noFill/>
                      <a:extLst>
                        <a:ext uri="{909E8E84-426E-40DD-AFC4-6F175D3DCCD1}">
                          <a14:hiddenFill xmlns:a14="http://schemas.microsoft.com/office/drawing/2010/main">
                            <a:solidFill>
                              <a:srgbClr val="FFFFFF"/>
                            </a:solidFill>
                          </a14:hiddenFill>
                        </a:ext>
                      </a:extLst>
                    </p:spPr>
                  </p:pic>
                  <p:sp>
                    <p:nvSpPr>
                      <p:cNvPr id="62" name="Ellipse 61">
                        <a:extLst>
                          <a:ext uri="{FF2B5EF4-FFF2-40B4-BE49-F238E27FC236}">
                            <a16:creationId xmlns:a16="http://schemas.microsoft.com/office/drawing/2014/main" id="{139D7F89-C436-4837-9AD9-62E7333BBF0E}"/>
                          </a:ext>
                        </a:extLst>
                      </p:cNvPr>
                      <p:cNvSpPr/>
                      <p:nvPr/>
                    </p:nvSpPr>
                    <p:spPr>
                      <a:xfrm>
                        <a:off x="4570335" y="3811946"/>
                        <a:ext cx="920792" cy="85285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echteck 96">
                    <a:extLst>
                      <a:ext uri="{FF2B5EF4-FFF2-40B4-BE49-F238E27FC236}">
                        <a16:creationId xmlns:a16="http://schemas.microsoft.com/office/drawing/2014/main" id="{BCEFEDF1-BAC6-4BDF-95FD-FB9A929B1531}"/>
                      </a:ext>
                    </a:extLst>
                  </p:cNvPr>
                  <p:cNvSpPr/>
                  <p:nvPr/>
                </p:nvSpPr>
                <p:spPr>
                  <a:xfrm>
                    <a:off x="8695658" y="3580295"/>
                    <a:ext cx="2483572"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uppieren 20">
                  <a:extLst>
                    <a:ext uri="{FF2B5EF4-FFF2-40B4-BE49-F238E27FC236}">
                      <a16:creationId xmlns:a16="http://schemas.microsoft.com/office/drawing/2014/main" id="{76ECB853-12DB-4CA8-8D24-3A9171FFAE4C}"/>
                    </a:ext>
                  </a:extLst>
                </p:cNvPr>
                <p:cNvGrpSpPr/>
                <p:nvPr/>
              </p:nvGrpSpPr>
              <p:grpSpPr>
                <a:xfrm>
                  <a:off x="9468270" y="1702106"/>
                  <a:ext cx="2701683" cy="2313569"/>
                  <a:chOff x="8741835" y="399394"/>
                  <a:chExt cx="2885239" cy="2435520"/>
                </a:xfrm>
              </p:grpSpPr>
              <p:grpSp>
                <p:nvGrpSpPr>
                  <p:cNvPr id="5" name="Gruppieren 4">
                    <a:extLst>
                      <a:ext uri="{FF2B5EF4-FFF2-40B4-BE49-F238E27FC236}">
                        <a16:creationId xmlns:a16="http://schemas.microsoft.com/office/drawing/2014/main" id="{E5E9878C-D2ED-4426-A449-64FFBD83E0FD}"/>
                      </a:ext>
                    </a:extLst>
                  </p:cNvPr>
                  <p:cNvGrpSpPr/>
                  <p:nvPr/>
                </p:nvGrpSpPr>
                <p:grpSpPr>
                  <a:xfrm>
                    <a:off x="8741835" y="460990"/>
                    <a:ext cx="2864893" cy="2316887"/>
                    <a:chOff x="6051396" y="1807064"/>
                    <a:chExt cx="3417364" cy="3011422"/>
                  </a:xfrm>
                </p:grpSpPr>
                <p:grpSp>
                  <p:nvGrpSpPr>
                    <p:cNvPr id="76" name="Gruppieren 75">
                      <a:extLst>
                        <a:ext uri="{FF2B5EF4-FFF2-40B4-BE49-F238E27FC236}">
                          <a16:creationId xmlns:a16="http://schemas.microsoft.com/office/drawing/2014/main" id="{77B8C556-E734-4294-A044-E9AC89AAB0F8}"/>
                        </a:ext>
                      </a:extLst>
                    </p:cNvPr>
                    <p:cNvGrpSpPr/>
                    <p:nvPr/>
                  </p:nvGrpSpPr>
                  <p:grpSpPr>
                    <a:xfrm>
                      <a:off x="6051396" y="1807064"/>
                      <a:ext cx="3417364" cy="3011422"/>
                      <a:chOff x="5508723" y="4030727"/>
                      <a:chExt cx="3600049" cy="2633702"/>
                    </a:xfrm>
                  </p:grpSpPr>
                  <p:pic>
                    <p:nvPicPr>
                      <p:cNvPr id="92" name="Grafik 91" descr="Ein Bild, das Nuss, Obst, Tisch, sitzend enthält.&#10;&#10;Automatisch generierte Beschreibung">
                        <a:extLst>
                          <a:ext uri="{FF2B5EF4-FFF2-40B4-BE49-F238E27FC236}">
                            <a16:creationId xmlns:a16="http://schemas.microsoft.com/office/drawing/2014/main" id="{66F8902A-F463-41E5-A76D-231567DCE98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48126" y="5844791"/>
                        <a:ext cx="960646" cy="814145"/>
                      </a:xfrm>
                      <a:prstGeom prst="rect">
                        <a:avLst/>
                      </a:prstGeom>
                    </p:spPr>
                  </p:pic>
                  <p:grpSp>
                    <p:nvGrpSpPr>
                      <p:cNvPr id="88" name="Gruppieren 87">
                        <a:extLst>
                          <a:ext uri="{FF2B5EF4-FFF2-40B4-BE49-F238E27FC236}">
                            <a16:creationId xmlns:a16="http://schemas.microsoft.com/office/drawing/2014/main" id="{268D1ADE-5951-40E3-90E0-AA0006D8F8C2}"/>
                          </a:ext>
                        </a:extLst>
                      </p:cNvPr>
                      <p:cNvGrpSpPr/>
                      <p:nvPr/>
                    </p:nvGrpSpPr>
                    <p:grpSpPr>
                      <a:xfrm>
                        <a:off x="5508723" y="4030727"/>
                        <a:ext cx="2715228" cy="2633702"/>
                        <a:chOff x="3418567" y="3662564"/>
                        <a:chExt cx="2715228" cy="2633702"/>
                      </a:xfrm>
                    </p:grpSpPr>
                    <p:grpSp>
                      <p:nvGrpSpPr>
                        <p:cNvPr id="100" name="Gruppieren 99">
                          <a:extLst>
                            <a:ext uri="{FF2B5EF4-FFF2-40B4-BE49-F238E27FC236}">
                              <a16:creationId xmlns:a16="http://schemas.microsoft.com/office/drawing/2014/main" id="{D95E9050-553C-42F1-A251-F4139E0A50F4}"/>
                            </a:ext>
                          </a:extLst>
                        </p:cNvPr>
                        <p:cNvGrpSpPr/>
                        <p:nvPr/>
                      </p:nvGrpSpPr>
                      <p:grpSpPr>
                        <a:xfrm>
                          <a:off x="3418567" y="5068196"/>
                          <a:ext cx="2715228" cy="1228070"/>
                          <a:chOff x="3418567" y="5068196"/>
                          <a:chExt cx="2715228" cy="1228070"/>
                        </a:xfrm>
                      </p:grpSpPr>
                      <p:pic>
                        <p:nvPicPr>
                          <p:cNvPr id="104" name="Inhaltsplatzhalter 4">
                            <a:extLst>
                              <a:ext uri="{FF2B5EF4-FFF2-40B4-BE49-F238E27FC236}">
                                <a16:creationId xmlns:a16="http://schemas.microsoft.com/office/drawing/2014/main" id="{9DB140E8-BA69-4AA2-AC45-AA633405BD9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V="1">
                            <a:off x="3418567" y="5068196"/>
                            <a:ext cx="2576372" cy="1228070"/>
                          </a:xfrm>
                          <a:prstGeom prst="rect">
                            <a:avLst/>
                          </a:prstGeom>
                        </p:spPr>
                      </p:pic>
                      <p:pic>
                        <p:nvPicPr>
                          <p:cNvPr id="105" name="Grafik 104" descr="Ein Bild, das Nuss, sitzend, Obst, suchend enthält.&#10;&#10;Automatisch generierte Beschreibung">
                            <a:extLst>
                              <a:ext uri="{FF2B5EF4-FFF2-40B4-BE49-F238E27FC236}">
                                <a16:creationId xmlns:a16="http://schemas.microsoft.com/office/drawing/2014/main" id="{77AD55D6-9B5A-4748-8B43-E592698413A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9050" t="12201" r="10101" b="14301"/>
                          <a:stretch/>
                        </p:blipFill>
                        <p:spPr>
                          <a:xfrm>
                            <a:off x="3937227" y="5290453"/>
                            <a:ext cx="375446" cy="265342"/>
                          </a:xfrm>
                          <a:prstGeom prst="rect">
                            <a:avLst/>
                          </a:prstGeom>
                        </p:spPr>
                      </p:pic>
                      <p:pic>
                        <p:nvPicPr>
                          <p:cNvPr id="106" name="Grafik 105">
                            <a:extLst>
                              <a:ext uri="{FF2B5EF4-FFF2-40B4-BE49-F238E27FC236}">
                                <a16:creationId xmlns:a16="http://schemas.microsoft.com/office/drawing/2014/main" id="{EBFC8BD6-B1EF-4FAE-8D34-4C22D1B755EE}"/>
                              </a:ext>
                            </a:extLst>
                          </p:cNvPr>
                          <p:cNvPicPr>
                            <a:picLocks noChangeAspect="1"/>
                          </p:cNvPicPr>
                          <p:nvPr/>
                        </p:nvPicPr>
                        <p:blipFill rotWithShape="1">
                          <a:blip r:embed="rId8"/>
                          <a:srcRect l="16679" t="22680" r="16352" b="22661"/>
                          <a:stretch/>
                        </p:blipFill>
                        <p:spPr>
                          <a:xfrm>
                            <a:off x="5497540" y="5578126"/>
                            <a:ext cx="636255" cy="519295"/>
                          </a:xfrm>
                          <a:prstGeom prst="rect">
                            <a:avLst/>
                          </a:prstGeom>
                        </p:spPr>
                      </p:pic>
                    </p:grpSp>
                    <p:pic>
                      <p:nvPicPr>
                        <p:cNvPr id="102" name="Inhaltsplatzhalter 4">
                          <a:extLst>
                            <a:ext uri="{FF2B5EF4-FFF2-40B4-BE49-F238E27FC236}">
                              <a16:creationId xmlns:a16="http://schemas.microsoft.com/office/drawing/2014/main" id="{FA3C31D9-D979-4C89-8FD2-177BD6C8A62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V="1">
                          <a:off x="3420625" y="3662564"/>
                          <a:ext cx="2576371" cy="1228070"/>
                        </a:xfrm>
                        <a:prstGeom prst="rect">
                          <a:avLst/>
                        </a:prstGeom>
                      </p:spPr>
                    </p:pic>
                  </p:grpSp>
                </p:grpSp>
                <p:pic>
                  <p:nvPicPr>
                    <p:cNvPr id="107" name="Picture 6" descr="Ja Nein Kontrollkästchen Liste Ticks Icons Vektor Kreis Doodle Rot X  Schließen Handgezeichnetkreuz Ok Umfrage Abstimmung Häkchen Richtige  Falsche Zeichnung Genehmigt Und Abgelehnt Entscheidungsformular Akzeptieren  Oder Verweigern Element Zeichen Stock ...">
                      <a:extLst>
                        <a:ext uri="{FF2B5EF4-FFF2-40B4-BE49-F238E27FC236}">
                          <a16:creationId xmlns:a16="http://schemas.microsoft.com/office/drawing/2014/main" id="{DD91FA97-451A-4F47-8392-B42C42B3832E}"/>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7155" t="59070" r="10672" b="10945"/>
                    <a:stretch/>
                  </p:blipFill>
                  <p:spPr bwMode="auto">
                    <a:xfrm>
                      <a:off x="7722145" y="2378034"/>
                      <a:ext cx="603965" cy="551937"/>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Rechteck 97">
                    <a:extLst>
                      <a:ext uri="{FF2B5EF4-FFF2-40B4-BE49-F238E27FC236}">
                        <a16:creationId xmlns:a16="http://schemas.microsoft.com/office/drawing/2014/main" id="{7B815676-8515-48F6-9CDB-13169583EEAC}"/>
                      </a:ext>
                    </a:extLst>
                  </p:cNvPr>
                  <p:cNvSpPr/>
                  <p:nvPr/>
                </p:nvSpPr>
                <p:spPr>
                  <a:xfrm>
                    <a:off x="8756202" y="399394"/>
                    <a:ext cx="2870872" cy="2435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uppieren 38">
                <a:extLst>
                  <a:ext uri="{FF2B5EF4-FFF2-40B4-BE49-F238E27FC236}">
                    <a16:creationId xmlns:a16="http://schemas.microsoft.com/office/drawing/2014/main" id="{71C270E4-986C-4E5C-B0CF-EDBEBAE9548D}"/>
                  </a:ext>
                </a:extLst>
              </p:cNvPr>
              <p:cNvGrpSpPr/>
              <p:nvPr/>
            </p:nvGrpSpPr>
            <p:grpSpPr>
              <a:xfrm>
                <a:off x="79740" y="3704211"/>
                <a:ext cx="9691743" cy="350229"/>
                <a:chOff x="79740" y="3704211"/>
                <a:chExt cx="9691743" cy="350229"/>
              </a:xfrm>
            </p:grpSpPr>
            <p:sp>
              <p:nvSpPr>
                <p:cNvPr id="38" name="Textfeld 37">
                  <a:extLst>
                    <a:ext uri="{FF2B5EF4-FFF2-40B4-BE49-F238E27FC236}">
                      <a16:creationId xmlns:a16="http://schemas.microsoft.com/office/drawing/2014/main" id="{3F39F524-F547-4855-A0E9-AD88377EAECA}"/>
                    </a:ext>
                  </a:extLst>
                </p:cNvPr>
                <p:cNvSpPr txBox="1"/>
                <p:nvPr/>
              </p:nvSpPr>
              <p:spPr>
                <a:xfrm>
                  <a:off x="79740" y="3704211"/>
                  <a:ext cx="322925" cy="338554"/>
                </a:xfrm>
                <a:prstGeom prst="rect">
                  <a:avLst/>
                </a:prstGeom>
                <a:noFill/>
              </p:spPr>
              <p:txBody>
                <a:bodyPr wrap="square" rtlCol="0">
                  <a:spAutoFit/>
                </a:bodyPr>
                <a:lstStyle/>
                <a:p>
                  <a:r>
                    <a:rPr lang="en-US" sz="1600"/>
                    <a:t>1</a:t>
                  </a:r>
                </a:p>
              </p:txBody>
            </p:sp>
            <p:sp>
              <p:nvSpPr>
                <p:cNvPr id="108" name="Textfeld 107">
                  <a:extLst>
                    <a:ext uri="{FF2B5EF4-FFF2-40B4-BE49-F238E27FC236}">
                      <a16:creationId xmlns:a16="http://schemas.microsoft.com/office/drawing/2014/main" id="{1757CCE0-580C-41FB-B046-4B4EBC4EEB9D}"/>
                    </a:ext>
                  </a:extLst>
                </p:cNvPr>
                <p:cNvSpPr txBox="1"/>
                <p:nvPr/>
              </p:nvSpPr>
              <p:spPr>
                <a:xfrm>
                  <a:off x="1961156" y="3715886"/>
                  <a:ext cx="322925" cy="338554"/>
                </a:xfrm>
                <a:prstGeom prst="rect">
                  <a:avLst/>
                </a:prstGeom>
                <a:noFill/>
              </p:spPr>
              <p:txBody>
                <a:bodyPr wrap="square" rtlCol="0">
                  <a:spAutoFit/>
                </a:bodyPr>
                <a:lstStyle/>
                <a:p>
                  <a:r>
                    <a:rPr lang="en-US" sz="1600"/>
                    <a:t>2</a:t>
                  </a:r>
                </a:p>
              </p:txBody>
            </p:sp>
            <p:sp>
              <p:nvSpPr>
                <p:cNvPr id="110" name="Textfeld 109">
                  <a:extLst>
                    <a:ext uri="{FF2B5EF4-FFF2-40B4-BE49-F238E27FC236}">
                      <a16:creationId xmlns:a16="http://schemas.microsoft.com/office/drawing/2014/main" id="{9A2FEAB5-BFCB-4AB2-83F5-55F241C3B562}"/>
                    </a:ext>
                  </a:extLst>
                </p:cNvPr>
                <p:cNvSpPr txBox="1"/>
                <p:nvPr/>
              </p:nvSpPr>
              <p:spPr>
                <a:xfrm>
                  <a:off x="3857256" y="3715886"/>
                  <a:ext cx="322925" cy="338554"/>
                </a:xfrm>
                <a:prstGeom prst="rect">
                  <a:avLst/>
                </a:prstGeom>
                <a:noFill/>
              </p:spPr>
              <p:txBody>
                <a:bodyPr wrap="square" rtlCol="0">
                  <a:spAutoFit/>
                </a:bodyPr>
                <a:lstStyle/>
                <a:p>
                  <a:r>
                    <a:rPr lang="en-US" sz="1600"/>
                    <a:t>3</a:t>
                  </a:r>
                </a:p>
              </p:txBody>
            </p:sp>
            <p:sp>
              <p:nvSpPr>
                <p:cNvPr id="117" name="Textfeld 116">
                  <a:extLst>
                    <a:ext uri="{FF2B5EF4-FFF2-40B4-BE49-F238E27FC236}">
                      <a16:creationId xmlns:a16="http://schemas.microsoft.com/office/drawing/2014/main" id="{B9E57FC3-7CB2-4210-BD51-8DE35414CFD6}"/>
                    </a:ext>
                  </a:extLst>
                </p:cNvPr>
                <p:cNvSpPr txBox="1"/>
                <p:nvPr/>
              </p:nvSpPr>
              <p:spPr>
                <a:xfrm>
                  <a:off x="6455438" y="3715886"/>
                  <a:ext cx="322925" cy="338554"/>
                </a:xfrm>
                <a:prstGeom prst="rect">
                  <a:avLst/>
                </a:prstGeom>
                <a:noFill/>
              </p:spPr>
              <p:txBody>
                <a:bodyPr wrap="square" rtlCol="0">
                  <a:spAutoFit/>
                </a:bodyPr>
                <a:lstStyle/>
                <a:p>
                  <a:r>
                    <a:rPr lang="en-US" sz="1600"/>
                    <a:t>4</a:t>
                  </a:r>
                </a:p>
              </p:txBody>
            </p:sp>
            <p:sp>
              <p:nvSpPr>
                <p:cNvPr id="129" name="Textfeld 128">
                  <a:extLst>
                    <a:ext uri="{FF2B5EF4-FFF2-40B4-BE49-F238E27FC236}">
                      <a16:creationId xmlns:a16="http://schemas.microsoft.com/office/drawing/2014/main" id="{689DCB2F-44B4-4CDB-AA01-7FC1AB7C4091}"/>
                    </a:ext>
                  </a:extLst>
                </p:cNvPr>
                <p:cNvSpPr txBox="1"/>
                <p:nvPr/>
              </p:nvSpPr>
              <p:spPr>
                <a:xfrm>
                  <a:off x="9448558" y="3704211"/>
                  <a:ext cx="322925" cy="338554"/>
                </a:xfrm>
                <a:prstGeom prst="rect">
                  <a:avLst/>
                </a:prstGeom>
                <a:noFill/>
              </p:spPr>
              <p:txBody>
                <a:bodyPr wrap="square" rtlCol="0">
                  <a:spAutoFit/>
                </a:bodyPr>
                <a:lstStyle/>
                <a:p>
                  <a:r>
                    <a:rPr lang="en-US" sz="1600"/>
                    <a:t>5</a:t>
                  </a:r>
                </a:p>
              </p:txBody>
            </p:sp>
          </p:grpSp>
        </p:grpSp>
        <p:sp>
          <p:nvSpPr>
            <p:cNvPr id="93" name="Textfeld 92">
              <a:extLst>
                <a:ext uri="{FF2B5EF4-FFF2-40B4-BE49-F238E27FC236}">
                  <a16:creationId xmlns:a16="http://schemas.microsoft.com/office/drawing/2014/main" id="{38154C0A-AA79-4C8F-A163-711EBCF64800}"/>
                </a:ext>
              </a:extLst>
            </p:cNvPr>
            <p:cNvSpPr txBox="1"/>
            <p:nvPr/>
          </p:nvSpPr>
          <p:spPr>
            <a:xfrm>
              <a:off x="284927" y="1453496"/>
              <a:ext cx="11798638" cy="830997"/>
            </a:xfrm>
            <a:prstGeom prst="rect">
              <a:avLst/>
            </a:prstGeom>
            <a:solidFill>
              <a:schemeClr val="accent1">
                <a:lumMod val="20000"/>
                <a:lumOff val="80000"/>
              </a:schemeClr>
            </a:solidFill>
          </p:spPr>
          <p:txBody>
            <a:bodyPr wrap="square">
              <a:spAutoFit/>
            </a:bodyPr>
            <a:lstStyle/>
            <a:p>
              <a:r>
                <a:rPr lang="de-CH" sz="1200" b="1"/>
                <a:t>Aufgabe 1</a:t>
              </a:r>
            </a:p>
            <a:p>
              <a:pPr marL="268288" indent="-268288">
                <a:buAutoNum type="alphaLcParenR"/>
              </a:pPr>
              <a:r>
                <a:rPr lang="de-CH" sz="1200"/>
                <a:t>Betrachtet die fünf Bilder. Überlegt euch, welche Funktion des Nussknackers jeweils im Bild dargestellt wird. Notiert jeweils eine Aussage dazu unterhalb des Bildes.</a:t>
              </a:r>
            </a:p>
            <a:p>
              <a:pPr marL="268288" indent="-268288">
                <a:buAutoNum type="alphaLcParenR"/>
              </a:pPr>
              <a:r>
                <a:rPr lang="de-CH" sz="1200"/>
                <a:t>Tauscht eure Aussagen mit denen einer anderen Gruppe aus, vergleicht sie und ergänzt fehlende Aspekte.</a:t>
              </a:r>
            </a:p>
            <a:p>
              <a:pPr marL="268288" indent="-268288">
                <a:buAutoNum type="alphaLcParenR"/>
              </a:pPr>
              <a:r>
                <a:rPr lang="de-CH" sz="1200"/>
                <a:t>Präsentation im Plenum: Fünf Lernende kommen nach vorne und präsentieren je eine Enzymfunktion in Fachsprache mit Hilfe des Nussknackermodells.</a:t>
              </a:r>
              <a:endParaRPr lang="de-CH" sz="1800"/>
            </a:p>
          </p:txBody>
        </p:sp>
        <p:sp>
          <p:nvSpPr>
            <p:cNvPr id="2" name="Textfeld 1">
              <a:extLst>
                <a:ext uri="{FF2B5EF4-FFF2-40B4-BE49-F238E27FC236}">
                  <a16:creationId xmlns:a16="http://schemas.microsoft.com/office/drawing/2014/main" id="{20071471-7D81-4A38-92CC-3561260326C9}"/>
                </a:ext>
              </a:extLst>
            </p:cNvPr>
            <p:cNvSpPr txBox="1"/>
            <p:nvPr/>
          </p:nvSpPr>
          <p:spPr>
            <a:xfrm>
              <a:off x="2198667" y="3367342"/>
              <a:ext cx="159439" cy="261610"/>
            </a:xfrm>
            <a:prstGeom prst="rect">
              <a:avLst/>
            </a:prstGeom>
            <a:noFill/>
          </p:spPr>
          <p:txBody>
            <a:bodyPr wrap="square" rtlCol="0">
              <a:spAutoFit/>
            </a:bodyPr>
            <a:lstStyle/>
            <a:p>
              <a:r>
                <a:rPr lang="en-US" sz="1100"/>
                <a:t>1</a:t>
              </a:r>
            </a:p>
          </p:txBody>
        </p:sp>
        <p:sp>
          <p:nvSpPr>
            <p:cNvPr id="137" name="Textfeld 136">
              <a:extLst>
                <a:ext uri="{FF2B5EF4-FFF2-40B4-BE49-F238E27FC236}">
                  <a16:creationId xmlns:a16="http://schemas.microsoft.com/office/drawing/2014/main" id="{DEFF720E-064D-47A3-B77E-FCE808B02EAD}"/>
                </a:ext>
              </a:extLst>
            </p:cNvPr>
            <p:cNvSpPr txBox="1"/>
            <p:nvPr/>
          </p:nvSpPr>
          <p:spPr>
            <a:xfrm>
              <a:off x="2366651" y="3901290"/>
              <a:ext cx="159439" cy="261610"/>
            </a:xfrm>
            <a:prstGeom prst="rect">
              <a:avLst/>
            </a:prstGeom>
            <a:noFill/>
          </p:spPr>
          <p:txBody>
            <a:bodyPr wrap="square" rtlCol="0">
              <a:spAutoFit/>
            </a:bodyPr>
            <a:lstStyle/>
            <a:p>
              <a:r>
                <a:rPr lang="en-US" sz="1100"/>
                <a:t>2</a:t>
              </a:r>
            </a:p>
          </p:txBody>
        </p:sp>
        <p:sp>
          <p:nvSpPr>
            <p:cNvPr id="138" name="Textfeld 137">
              <a:extLst>
                <a:ext uri="{FF2B5EF4-FFF2-40B4-BE49-F238E27FC236}">
                  <a16:creationId xmlns:a16="http://schemas.microsoft.com/office/drawing/2014/main" id="{66C1AF44-4BA6-4BEA-A07E-22ACB178B8C5}"/>
                </a:ext>
              </a:extLst>
            </p:cNvPr>
            <p:cNvSpPr txBox="1"/>
            <p:nvPr/>
          </p:nvSpPr>
          <p:spPr>
            <a:xfrm>
              <a:off x="2589421" y="3947345"/>
              <a:ext cx="159439" cy="261610"/>
            </a:xfrm>
            <a:prstGeom prst="rect">
              <a:avLst/>
            </a:prstGeom>
            <a:noFill/>
          </p:spPr>
          <p:txBody>
            <a:bodyPr wrap="square" rtlCol="0">
              <a:spAutoFit/>
            </a:bodyPr>
            <a:lstStyle/>
            <a:p>
              <a:r>
                <a:rPr lang="en-US" sz="1100"/>
                <a:t>3</a:t>
              </a:r>
            </a:p>
          </p:txBody>
        </p:sp>
        <p:sp>
          <p:nvSpPr>
            <p:cNvPr id="139" name="Textfeld 138">
              <a:extLst>
                <a:ext uri="{FF2B5EF4-FFF2-40B4-BE49-F238E27FC236}">
                  <a16:creationId xmlns:a16="http://schemas.microsoft.com/office/drawing/2014/main" id="{BE64E1A4-67B1-4E15-BBEA-90498BA42105}"/>
                </a:ext>
              </a:extLst>
            </p:cNvPr>
            <p:cNvSpPr txBox="1"/>
            <p:nvPr/>
          </p:nvSpPr>
          <p:spPr>
            <a:xfrm>
              <a:off x="2823956" y="3551271"/>
              <a:ext cx="159439" cy="261610"/>
            </a:xfrm>
            <a:prstGeom prst="rect">
              <a:avLst/>
            </a:prstGeom>
            <a:noFill/>
          </p:spPr>
          <p:txBody>
            <a:bodyPr wrap="square" rtlCol="0">
              <a:spAutoFit/>
            </a:bodyPr>
            <a:lstStyle/>
            <a:p>
              <a:r>
                <a:rPr lang="en-US" sz="1100"/>
                <a:t>4</a:t>
              </a:r>
            </a:p>
          </p:txBody>
        </p:sp>
      </p:grpSp>
      <p:pic>
        <p:nvPicPr>
          <p:cNvPr id="11" name="Grafik 10">
            <a:extLst>
              <a:ext uri="{FF2B5EF4-FFF2-40B4-BE49-F238E27FC236}">
                <a16:creationId xmlns:a16="http://schemas.microsoft.com/office/drawing/2014/main" id="{4FEAED4F-6EB7-54B3-BB93-857692948AA5}"/>
              </a:ext>
            </a:extLst>
          </p:cNvPr>
          <p:cNvPicPr>
            <a:picLocks noChangeAspect="1"/>
          </p:cNvPicPr>
          <p:nvPr/>
        </p:nvPicPr>
        <p:blipFill rotWithShape="1">
          <a:blip r:embed="rId20"/>
          <a:srcRect l="40777"/>
          <a:stretch/>
        </p:blipFill>
        <p:spPr>
          <a:xfrm>
            <a:off x="11216246" y="2627191"/>
            <a:ext cx="867319" cy="756431"/>
          </a:xfrm>
          <a:prstGeom prst="rect">
            <a:avLst/>
          </a:prstGeom>
        </p:spPr>
      </p:pic>
    </p:spTree>
    <p:extLst>
      <p:ext uri="{BB962C8B-B14F-4D97-AF65-F5344CB8AC3E}">
        <p14:creationId xmlns:p14="http://schemas.microsoft.com/office/powerpoint/2010/main" val="334297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1725EE3-7158-4404-850A-F4931D676CBA}"/>
              </a:ext>
            </a:extLst>
          </p:cNvPr>
          <p:cNvSpPr txBox="1"/>
          <p:nvPr/>
        </p:nvSpPr>
        <p:spPr>
          <a:xfrm>
            <a:off x="462777" y="321979"/>
            <a:ext cx="9897281" cy="830997"/>
          </a:xfrm>
          <a:prstGeom prst="rect">
            <a:avLst/>
          </a:prstGeom>
          <a:solidFill>
            <a:schemeClr val="accent1">
              <a:lumMod val="20000"/>
              <a:lumOff val="80000"/>
            </a:schemeClr>
          </a:solidFill>
        </p:spPr>
        <p:txBody>
          <a:bodyPr wrap="square" rtlCol="0">
            <a:spAutoFit/>
          </a:bodyPr>
          <a:lstStyle/>
          <a:p>
            <a:r>
              <a:rPr lang="de-CH" sz="1200" b="1"/>
              <a:t>Aufgabe 2</a:t>
            </a:r>
            <a:endParaRPr lang="de-CH" sz="1200"/>
          </a:p>
          <a:p>
            <a:r>
              <a:rPr lang="de-CH" sz="1200"/>
              <a:t>Es folgen fünf Aussagen, welche die Funktionen von Enzymen beschreiben. Diese sind mit den Funktionen des Nussknackers vergleichbar. Ordnet diese Aussagen den Bildern bzw. euren vorherigen Beschreibungen zu den Bildern. Markiert die Fachbegriffe, die die Eigenschaften der Enzyme bezeichnen und versucht anhand der Bilder diese Fachbegriffe zu interpretieren. </a:t>
            </a:r>
          </a:p>
        </p:txBody>
      </p:sp>
      <p:sp>
        <p:nvSpPr>
          <p:cNvPr id="5" name="Textfeld 4">
            <a:extLst>
              <a:ext uri="{FF2B5EF4-FFF2-40B4-BE49-F238E27FC236}">
                <a16:creationId xmlns:a16="http://schemas.microsoft.com/office/drawing/2014/main" id="{745820E6-212B-4688-8B0B-0D171AB828CF}"/>
              </a:ext>
            </a:extLst>
          </p:cNvPr>
          <p:cNvSpPr txBox="1"/>
          <p:nvPr/>
        </p:nvSpPr>
        <p:spPr>
          <a:xfrm>
            <a:off x="462777" y="1181172"/>
            <a:ext cx="7540580" cy="3046988"/>
          </a:xfrm>
          <a:prstGeom prst="rect">
            <a:avLst/>
          </a:prstGeom>
          <a:noFill/>
        </p:spPr>
        <p:txBody>
          <a:bodyPr wrap="square" rtlCol="0">
            <a:spAutoFit/>
          </a:bodyPr>
          <a:lstStyle/>
          <a:p>
            <a:pPr marL="228600" indent="-228600">
              <a:buFont typeface="+mj-lt"/>
              <a:buAutoNum type="alphaLcParenR"/>
            </a:pPr>
            <a:r>
              <a:rPr lang="de-CH" sz="1200" b="1"/>
              <a:t>Enzyme sind </a:t>
            </a:r>
            <a:r>
              <a:rPr lang="de-CH" sz="1200" b="1" u="sng">
                <a:solidFill>
                  <a:srgbClr val="FF0000"/>
                </a:solidFill>
              </a:rPr>
              <a:t>substrat</a:t>
            </a:r>
            <a:r>
              <a:rPr lang="de-CH" sz="1200" b="1">
                <a:solidFill>
                  <a:srgbClr val="FF0000"/>
                </a:solidFill>
              </a:rPr>
              <a:t>spezifisch</a:t>
            </a:r>
            <a:r>
              <a:rPr lang="de-CH" sz="1200"/>
              <a:t>. Das heisst, sie können nur ein bestimmtes Substrat (eine bestimmte Substanz oder ein bestimmtes Molekül) verarbeiten oder umsetzen.</a:t>
            </a:r>
          </a:p>
          <a:p>
            <a:pPr marL="228600" indent="-228600">
              <a:buFont typeface="+mj-lt"/>
              <a:buAutoNum type="alphaLcParenR"/>
            </a:pPr>
            <a:endParaRPr lang="de-CH" sz="1200"/>
          </a:p>
          <a:p>
            <a:pPr marL="228600" indent="-228600">
              <a:buFont typeface="+mj-lt"/>
              <a:buAutoNum type="alphaLcParenR"/>
            </a:pPr>
            <a:r>
              <a:rPr lang="de-CH" sz="1200" b="1"/>
              <a:t>Enzyme haben ein </a:t>
            </a:r>
            <a:r>
              <a:rPr lang="de-CH" sz="1200" b="1">
                <a:solidFill>
                  <a:srgbClr val="FF0000"/>
                </a:solidFill>
              </a:rPr>
              <a:t>aktives Zentrum</a:t>
            </a:r>
            <a:r>
              <a:rPr lang="de-CH" sz="1200"/>
              <a:t>. Das heisst, sie können nur an einer bestimmten Stelle mit dem Substrat, das sie verarbeiten sollen, in Verbindung treten.</a:t>
            </a:r>
          </a:p>
          <a:p>
            <a:pPr marL="228600" indent="-228600">
              <a:buFont typeface="+mj-lt"/>
              <a:buAutoNum type="alphaLcParenR"/>
            </a:pPr>
            <a:endParaRPr lang="de-CH" sz="1200"/>
          </a:p>
          <a:p>
            <a:pPr marL="228600" indent="-228600">
              <a:buFont typeface="+mj-lt"/>
              <a:buAutoNum type="alphaLcParenR"/>
            </a:pPr>
            <a:r>
              <a:rPr lang="de-CH" sz="1200" b="1"/>
              <a:t>Enzyme bleiben nach Ausführung der Reaktion </a:t>
            </a:r>
            <a:r>
              <a:rPr lang="de-CH" sz="1200" b="1">
                <a:solidFill>
                  <a:srgbClr val="FF0000"/>
                </a:solidFill>
              </a:rPr>
              <a:t>unverändert</a:t>
            </a:r>
            <a:r>
              <a:rPr lang="de-CH" sz="1200"/>
              <a:t>. Sie werden während der Reaktion nicht verbraucht und stehen danach für eine weitere Reaktion bereit.</a:t>
            </a:r>
          </a:p>
          <a:p>
            <a:pPr marL="228600" indent="-228600">
              <a:buFont typeface="+mj-lt"/>
              <a:buAutoNum type="alphaLcParenR"/>
            </a:pPr>
            <a:endParaRPr lang="de-CH" sz="1200"/>
          </a:p>
          <a:p>
            <a:pPr marL="228600" indent="-228600">
              <a:buFont typeface="+mj-lt"/>
              <a:buAutoNum type="alphaLcParenR"/>
            </a:pPr>
            <a:r>
              <a:rPr lang="de-CH" sz="1200" b="1"/>
              <a:t>Enzyme sind </a:t>
            </a:r>
            <a:r>
              <a:rPr lang="de-CH" sz="1200" b="1" u="sng">
                <a:solidFill>
                  <a:srgbClr val="FF0000"/>
                </a:solidFill>
              </a:rPr>
              <a:t>reaktions</a:t>
            </a:r>
            <a:r>
              <a:rPr lang="de-CH" sz="1200" b="1">
                <a:solidFill>
                  <a:srgbClr val="FF0000"/>
                </a:solidFill>
              </a:rPr>
              <a:t>spezifisch</a:t>
            </a:r>
            <a:r>
              <a:rPr lang="de-CH" sz="1200"/>
              <a:t>. Das heisst, sie können nur eine bestimmte Reaktion ausführen, nicht aber andere Typen von Reaktionen.</a:t>
            </a:r>
          </a:p>
          <a:p>
            <a:pPr marL="228600" indent="-228600">
              <a:buFont typeface="+mj-lt"/>
              <a:buAutoNum type="alphaLcParenR"/>
            </a:pPr>
            <a:endParaRPr lang="de-CH" sz="1200"/>
          </a:p>
          <a:p>
            <a:pPr marL="228600" indent="-228600">
              <a:buFont typeface="+mj-lt"/>
              <a:buAutoNum type="alphaLcParenR"/>
            </a:pPr>
            <a:r>
              <a:rPr lang="de-CH" sz="1200" b="1"/>
              <a:t>Enzyme </a:t>
            </a:r>
            <a:r>
              <a:rPr lang="de-CH" sz="1200" b="1">
                <a:solidFill>
                  <a:srgbClr val="FF0000"/>
                </a:solidFill>
              </a:rPr>
              <a:t>setzen die Aktivierungsenergie herunter</a:t>
            </a:r>
            <a:r>
              <a:rPr lang="de-CH" sz="1200"/>
              <a:t>. Das heisst, um eine Reaktion auszuführen, muss weniger Energie investiert werden und dadurch finden pro Zeiteinheit in Anwesenheit eines Enzyms mehr Reaktionen statt. Sie werden deshalb als </a:t>
            </a:r>
            <a:r>
              <a:rPr lang="de-CH" sz="1200" b="1">
                <a:solidFill>
                  <a:srgbClr val="FF0000"/>
                </a:solidFill>
              </a:rPr>
              <a:t>Biokatalysatoren</a:t>
            </a:r>
            <a:r>
              <a:rPr lang="de-CH" sz="1200"/>
              <a:t> bezeichnet. </a:t>
            </a:r>
            <a:br>
              <a:rPr lang="de-CH" sz="1200"/>
            </a:br>
            <a:endParaRPr lang="de-CH" sz="1200">
              <a:solidFill>
                <a:srgbClr val="0070C0"/>
              </a:solidFill>
            </a:endParaRPr>
          </a:p>
        </p:txBody>
      </p:sp>
      <p:sp>
        <p:nvSpPr>
          <p:cNvPr id="7" name="Träne 6">
            <a:extLst>
              <a:ext uri="{FF2B5EF4-FFF2-40B4-BE49-F238E27FC236}">
                <a16:creationId xmlns:a16="http://schemas.microsoft.com/office/drawing/2014/main" id="{0E57A274-93C6-77FC-FBD2-3A1CDF538888}"/>
              </a:ext>
            </a:extLst>
          </p:cNvPr>
          <p:cNvSpPr/>
          <p:nvPr/>
        </p:nvSpPr>
        <p:spPr>
          <a:xfrm rot="9176614">
            <a:off x="9354264" y="1879863"/>
            <a:ext cx="2011587" cy="2000250"/>
          </a:xfrm>
          <a:prstGeom prst="teardrop">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13992848-F9EB-A4D3-AC87-D8FDC98CEB67}"/>
              </a:ext>
            </a:extLst>
          </p:cNvPr>
          <p:cNvSpPr txBox="1"/>
          <p:nvPr/>
        </p:nvSpPr>
        <p:spPr>
          <a:xfrm>
            <a:off x="9621965" y="2219954"/>
            <a:ext cx="1619906" cy="1477328"/>
          </a:xfrm>
          <a:prstGeom prst="rect">
            <a:avLst/>
          </a:prstGeom>
          <a:noFill/>
        </p:spPr>
        <p:txBody>
          <a:bodyPr wrap="square" rtlCol="0">
            <a:spAutoFit/>
          </a:bodyPr>
          <a:lstStyle/>
          <a:p>
            <a:r>
              <a:rPr lang="de-DE"/>
              <a:t>Vom Nussknacker zum Enzym: gleiche Funktionen??</a:t>
            </a:r>
          </a:p>
        </p:txBody>
      </p:sp>
      <p:pic>
        <p:nvPicPr>
          <p:cNvPr id="10" name="Grafik 9">
            <a:extLst>
              <a:ext uri="{FF2B5EF4-FFF2-40B4-BE49-F238E27FC236}">
                <a16:creationId xmlns:a16="http://schemas.microsoft.com/office/drawing/2014/main" id="{5833DFB5-EDE1-C386-39A7-3CD332B5682C}"/>
              </a:ext>
            </a:extLst>
          </p:cNvPr>
          <p:cNvPicPr>
            <a:picLocks noChangeAspect="1"/>
          </p:cNvPicPr>
          <p:nvPr/>
        </p:nvPicPr>
        <p:blipFill>
          <a:blip r:embed="rId3"/>
          <a:stretch>
            <a:fillRect/>
          </a:stretch>
        </p:blipFill>
        <p:spPr>
          <a:xfrm>
            <a:off x="8908759" y="4193458"/>
            <a:ext cx="1848845" cy="1616529"/>
          </a:xfrm>
          <a:prstGeom prst="rect">
            <a:avLst/>
          </a:prstGeom>
        </p:spPr>
      </p:pic>
      <p:sp>
        <p:nvSpPr>
          <p:cNvPr id="3" name="Textfeld 2">
            <a:extLst>
              <a:ext uri="{FF2B5EF4-FFF2-40B4-BE49-F238E27FC236}">
                <a16:creationId xmlns:a16="http://schemas.microsoft.com/office/drawing/2014/main" id="{3C93D968-38C1-558B-0897-4102B46E4AA3}"/>
              </a:ext>
            </a:extLst>
          </p:cNvPr>
          <p:cNvSpPr txBox="1"/>
          <p:nvPr/>
        </p:nvSpPr>
        <p:spPr>
          <a:xfrm>
            <a:off x="1175657" y="5091887"/>
            <a:ext cx="4659535" cy="646331"/>
          </a:xfrm>
          <a:prstGeom prst="rect">
            <a:avLst/>
          </a:prstGeom>
          <a:noFill/>
        </p:spPr>
        <p:txBody>
          <a:bodyPr wrap="square" rtlCol="0">
            <a:spAutoFit/>
          </a:bodyPr>
          <a:lstStyle/>
          <a:p>
            <a:r>
              <a:rPr lang="de-CH"/>
              <a:t>         Wichtig: Nach jeder Reaktion steht das Enzym wieder unverändert zur Verfügung.</a:t>
            </a:r>
          </a:p>
        </p:txBody>
      </p:sp>
      <p:pic>
        <p:nvPicPr>
          <p:cNvPr id="4098" name="Picture 2">
            <a:extLst>
              <a:ext uri="{FF2B5EF4-FFF2-40B4-BE49-F238E27FC236}">
                <a16:creationId xmlns:a16="http://schemas.microsoft.com/office/drawing/2014/main" id="{CE084CD7-77E3-6FA2-609F-BF20167D8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66" y="4473070"/>
            <a:ext cx="941982" cy="941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87315A9C-5435-FBAE-84EB-29BE6A1F85AC}"/>
              </a:ext>
            </a:extLst>
          </p:cNvPr>
          <p:cNvSpPr txBox="1"/>
          <p:nvPr/>
        </p:nvSpPr>
        <p:spPr>
          <a:xfrm>
            <a:off x="300447" y="5809987"/>
            <a:ext cx="2267897" cy="507831"/>
          </a:xfrm>
          <a:prstGeom prst="rect">
            <a:avLst/>
          </a:prstGeom>
          <a:noFill/>
        </p:spPr>
        <p:txBody>
          <a:bodyPr wrap="square" rtlCol="0">
            <a:spAutoFit/>
          </a:bodyPr>
          <a:lstStyle/>
          <a:p>
            <a:r>
              <a:rPr lang="de-DE" sz="900" dirty="0">
                <a:effectLst/>
                <a:latin typeface="Arial" panose="020B0604020202020204" pitchFamily="34" charset="0"/>
                <a:ea typeface="Arial" panose="020B0604020202020204" pitchFamily="34" charset="0"/>
              </a:rPr>
              <a:t>© </a:t>
            </a:r>
            <a:r>
              <a:rPr lang="de-DE" sz="900" dirty="0" err="1">
                <a:effectLst/>
                <a:latin typeface="Arial" panose="020B0604020202020204" pitchFamily="34" charset="0"/>
                <a:ea typeface="Arial" panose="020B0604020202020204" pitchFamily="34" charset="0"/>
              </a:rPr>
              <a:t>CheChe</a:t>
            </a:r>
            <a:r>
              <a:rPr lang="de-DE" sz="900" dirty="0">
                <a:effectLst/>
                <a:latin typeface="Arial" panose="020B0604020202020204" pitchFamily="34" charset="0"/>
                <a:ea typeface="Arial" panose="020B0604020202020204" pitchFamily="34" charset="0"/>
              </a:rPr>
              <a:t> &amp; MJL, CC BY-SA 4.0 &lt;https://</a:t>
            </a:r>
            <a:r>
              <a:rPr lang="de-DE" sz="900" dirty="0" err="1">
                <a:effectLst/>
                <a:latin typeface="Arial" panose="020B0604020202020204" pitchFamily="34" charset="0"/>
                <a:ea typeface="Arial" panose="020B0604020202020204" pitchFamily="34" charset="0"/>
              </a:rPr>
              <a:t>creativecommons.org</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licenses</a:t>
            </a:r>
            <a:r>
              <a:rPr lang="de-DE" sz="900" dirty="0">
                <a:effectLst/>
                <a:latin typeface="Arial" panose="020B0604020202020204" pitchFamily="34" charset="0"/>
                <a:ea typeface="Arial" panose="020B0604020202020204" pitchFamily="34" charset="0"/>
              </a:rPr>
              <a:t>/</a:t>
            </a:r>
            <a:r>
              <a:rPr lang="de-DE" sz="900" dirty="0" err="1">
                <a:effectLst/>
                <a:latin typeface="Arial" panose="020B0604020202020204" pitchFamily="34" charset="0"/>
                <a:ea typeface="Arial" panose="020B0604020202020204" pitchFamily="34" charset="0"/>
              </a:rPr>
              <a:t>by-sa</a:t>
            </a:r>
            <a:r>
              <a:rPr lang="de-DE" sz="900" dirty="0">
                <a:effectLst/>
                <a:latin typeface="Arial" panose="020B0604020202020204" pitchFamily="34" charset="0"/>
                <a:ea typeface="Arial" panose="020B0604020202020204" pitchFamily="34" charset="0"/>
              </a:rPr>
              <a:t>/4.0&gt;, via Wikimedia Commons</a:t>
            </a:r>
            <a:r>
              <a:rPr lang="de-DE" sz="900" dirty="0">
                <a:effectLst/>
              </a:rPr>
              <a:t> </a:t>
            </a:r>
            <a:endParaRPr lang="de-DE" sz="900" dirty="0"/>
          </a:p>
        </p:txBody>
      </p:sp>
    </p:spTree>
    <p:extLst>
      <p:ext uri="{BB962C8B-B14F-4D97-AF65-F5344CB8AC3E}">
        <p14:creationId xmlns:p14="http://schemas.microsoft.com/office/powerpoint/2010/main" val="420461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feld 42">
            <a:extLst>
              <a:ext uri="{FF2B5EF4-FFF2-40B4-BE49-F238E27FC236}">
                <a16:creationId xmlns:a16="http://schemas.microsoft.com/office/drawing/2014/main" id="{543BA2DA-DA6D-4E02-A196-8BD8DC56262C}"/>
              </a:ext>
            </a:extLst>
          </p:cNvPr>
          <p:cNvSpPr txBox="1"/>
          <p:nvPr/>
        </p:nvSpPr>
        <p:spPr>
          <a:xfrm>
            <a:off x="241201" y="219075"/>
            <a:ext cx="8701237" cy="369332"/>
          </a:xfrm>
          <a:prstGeom prst="rect">
            <a:avLst/>
          </a:prstGeom>
          <a:noFill/>
        </p:spPr>
        <p:txBody>
          <a:bodyPr wrap="square" rtlCol="0">
            <a:spAutoFit/>
          </a:bodyPr>
          <a:lstStyle/>
          <a:p>
            <a:r>
              <a:rPr lang="de-CH" b="1"/>
              <a:t>Aufgabe 2: Arbeitsblatt Teil 1</a:t>
            </a:r>
          </a:p>
        </p:txBody>
      </p:sp>
      <p:sp>
        <p:nvSpPr>
          <p:cNvPr id="4" name="Textfeld 3">
            <a:extLst>
              <a:ext uri="{FF2B5EF4-FFF2-40B4-BE49-F238E27FC236}">
                <a16:creationId xmlns:a16="http://schemas.microsoft.com/office/drawing/2014/main" id="{7F282F47-7635-4B92-A053-E3A1A461938A}"/>
              </a:ext>
            </a:extLst>
          </p:cNvPr>
          <p:cNvSpPr txBox="1"/>
          <p:nvPr/>
        </p:nvSpPr>
        <p:spPr>
          <a:xfrm>
            <a:off x="11057105" y="-5869"/>
            <a:ext cx="1134895" cy="369332"/>
          </a:xfrm>
          <a:prstGeom prst="rect">
            <a:avLst/>
          </a:prstGeom>
          <a:noFill/>
        </p:spPr>
        <p:txBody>
          <a:bodyPr wrap="square" rtlCol="0">
            <a:spAutoFit/>
          </a:bodyPr>
          <a:lstStyle/>
          <a:p>
            <a:r>
              <a:rPr lang="de-CH"/>
              <a:t>Lektion 1</a:t>
            </a:r>
          </a:p>
        </p:txBody>
      </p:sp>
      <p:grpSp>
        <p:nvGrpSpPr>
          <p:cNvPr id="7" name="Gruppieren 6">
            <a:extLst>
              <a:ext uri="{FF2B5EF4-FFF2-40B4-BE49-F238E27FC236}">
                <a16:creationId xmlns:a16="http://schemas.microsoft.com/office/drawing/2014/main" id="{A16835C6-7698-43CF-8FF0-75C6A05AFD6B}"/>
              </a:ext>
            </a:extLst>
          </p:cNvPr>
          <p:cNvGrpSpPr/>
          <p:nvPr/>
        </p:nvGrpSpPr>
        <p:grpSpPr>
          <a:xfrm>
            <a:off x="957137" y="916245"/>
            <a:ext cx="9789240" cy="5137861"/>
            <a:chOff x="-355309" y="992557"/>
            <a:chExt cx="8627644" cy="5137861"/>
          </a:xfrm>
        </p:grpSpPr>
        <p:grpSp>
          <p:nvGrpSpPr>
            <p:cNvPr id="40" name="Gruppieren 39">
              <a:extLst>
                <a:ext uri="{FF2B5EF4-FFF2-40B4-BE49-F238E27FC236}">
                  <a16:creationId xmlns:a16="http://schemas.microsoft.com/office/drawing/2014/main" id="{2F2951D2-B124-46CB-9EBA-5D0CA10299DB}"/>
                </a:ext>
              </a:extLst>
            </p:cNvPr>
            <p:cNvGrpSpPr/>
            <p:nvPr/>
          </p:nvGrpSpPr>
          <p:grpSpPr>
            <a:xfrm>
              <a:off x="-355309" y="992557"/>
              <a:ext cx="8627644" cy="5137861"/>
              <a:chOff x="-355309" y="323841"/>
              <a:chExt cx="8627644" cy="5137861"/>
            </a:xfrm>
          </p:grpSpPr>
          <p:grpSp>
            <p:nvGrpSpPr>
              <p:cNvPr id="37" name="Gruppieren 36">
                <a:extLst>
                  <a:ext uri="{FF2B5EF4-FFF2-40B4-BE49-F238E27FC236}">
                    <a16:creationId xmlns:a16="http://schemas.microsoft.com/office/drawing/2014/main" id="{575DD11A-6C78-442F-B084-F8F6AB067A0B}"/>
                  </a:ext>
                </a:extLst>
              </p:cNvPr>
              <p:cNvGrpSpPr/>
              <p:nvPr/>
            </p:nvGrpSpPr>
            <p:grpSpPr>
              <a:xfrm>
                <a:off x="-323509" y="323841"/>
                <a:ext cx="8595844" cy="5137861"/>
                <a:chOff x="-275081" y="323840"/>
                <a:chExt cx="8595844" cy="5137861"/>
              </a:xfrm>
            </p:grpSpPr>
            <p:grpSp>
              <p:nvGrpSpPr>
                <p:cNvPr id="35" name="Gruppieren 34">
                  <a:extLst>
                    <a:ext uri="{FF2B5EF4-FFF2-40B4-BE49-F238E27FC236}">
                      <a16:creationId xmlns:a16="http://schemas.microsoft.com/office/drawing/2014/main" id="{235AFA65-8AF7-4606-866D-DC9833602881}"/>
                    </a:ext>
                  </a:extLst>
                </p:cNvPr>
                <p:cNvGrpSpPr/>
                <p:nvPr/>
              </p:nvGrpSpPr>
              <p:grpSpPr>
                <a:xfrm>
                  <a:off x="-275081" y="3033881"/>
                  <a:ext cx="1790847" cy="2319341"/>
                  <a:chOff x="-1908685" y="5689067"/>
                  <a:chExt cx="1790847" cy="2319341"/>
                </a:xfrm>
              </p:grpSpPr>
              <p:grpSp>
                <p:nvGrpSpPr>
                  <p:cNvPr id="32" name="Gruppieren 31">
                    <a:extLst>
                      <a:ext uri="{FF2B5EF4-FFF2-40B4-BE49-F238E27FC236}">
                        <a16:creationId xmlns:a16="http://schemas.microsoft.com/office/drawing/2014/main" id="{D7C6A6D6-3025-45B0-9922-5DE4C2F7750E}"/>
                      </a:ext>
                    </a:extLst>
                  </p:cNvPr>
                  <p:cNvGrpSpPr/>
                  <p:nvPr/>
                </p:nvGrpSpPr>
                <p:grpSpPr>
                  <a:xfrm>
                    <a:off x="-1881197" y="5857883"/>
                    <a:ext cx="1763359" cy="2053487"/>
                    <a:chOff x="3608583" y="1949035"/>
                    <a:chExt cx="1763359" cy="2053487"/>
                  </a:xfrm>
                </p:grpSpPr>
                <p:grpSp>
                  <p:nvGrpSpPr>
                    <p:cNvPr id="24" name="Gruppieren 23">
                      <a:extLst>
                        <a:ext uri="{FF2B5EF4-FFF2-40B4-BE49-F238E27FC236}">
                          <a16:creationId xmlns:a16="http://schemas.microsoft.com/office/drawing/2014/main" id="{931844B6-9828-40B7-A2E0-2946371B8F51}"/>
                        </a:ext>
                      </a:extLst>
                    </p:cNvPr>
                    <p:cNvGrpSpPr/>
                    <p:nvPr/>
                  </p:nvGrpSpPr>
                  <p:grpSpPr>
                    <a:xfrm>
                      <a:off x="3608583" y="2120018"/>
                      <a:ext cx="1763359" cy="941666"/>
                      <a:chOff x="3466267" y="6769396"/>
                      <a:chExt cx="1763359" cy="941666"/>
                    </a:xfrm>
                  </p:grpSpPr>
                  <p:pic>
                    <p:nvPicPr>
                      <p:cNvPr id="113" name="Inhaltsplatzhalter 4">
                        <a:extLst>
                          <a:ext uri="{FF2B5EF4-FFF2-40B4-BE49-F238E27FC236}">
                            <a16:creationId xmlns:a16="http://schemas.microsoft.com/office/drawing/2014/main" id="{D154AD72-0A46-4654-BC0F-D608F8C8C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466267" y="6769396"/>
                        <a:ext cx="1763359" cy="941666"/>
                      </a:xfrm>
                      <a:prstGeom prst="rect">
                        <a:avLst/>
                      </a:prstGeom>
                    </p:spPr>
                  </p:pic>
                  <p:pic>
                    <p:nvPicPr>
                      <p:cNvPr id="114" name="Grafik 113" descr="Ein Bild, das Nuss, sitzend, Obst, suchend enthält.&#10;&#10;Automatisch generierte Beschreibung">
                        <a:extLst>
                          <a:ext uri="{FF2B5EF4-FFF2-40B4-BE49-F238E27FC236}">
                            <a16:creationId xmlns:a16="http://schemas.microsoft.com/office/drawing/2014/main" id="{A2F73E5D-CE3E-4653-BFD7-740FE8B387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50" t="12201" r="10101" b="14301"/>
                      <a:stretch/>
                    </p:blipFill>
                    <p:spPr>
                      <a:xfrm>
                        <a:off x="3809149" y="6943536"/>
                        <a:ext cx="256968" cy="203460"/>
                      </a:xfrm>
                      <a:prstGeom prst="rect">
                        <a:avLst/>
                      </a:prstGeom>
                    </p:spPr>
                  </p:pic>
                </p:grpSp>
                <p:grpSp>
                  <p:nvGrpSpPr>
                    <p:cNvPr id="115" name="Gruppieren 114">
                      <a:extLst>
                        <a:ext uri="{FF2B5EF4-FFF2-40B4-BE49-F238E27FC236}">
                          <a16:creationId xmlns:a16="http://schemas.microsoft.com/office/drawing/2014/main" id="{9B7423BA-8542-4ACF-AEA9-F12253C14F6A}"/>
                        </a:ext>
                      </a:extLst>
                    </p:cNvPr>
                    <p:cNvGrpSpPr/>
                    <p:nvPr/>
                  </p:nvGrpSpPr>
                  <p:grpSpPr>
                    <a:xfrm>
                      <a:off x="3720893" y="1949035"/>
                      <a:ext cx="1323372" cy="2053487"/>
                      <a:chOff x="676516" y="5887780"/>
                      <a:chExt cx="1323372" cy="2053487"/>
                    </a:xfrm>
                  </p:grpSpPr>
                  <p:grpSp>
                    <p:nvGrpSpPr>
                      <p:cNvPr id="116" name="Gruppieren 115">
                        <a:extLst>
                          <a:ext uri="{FF2B5EF4-FFF2-40B4-BE49-F238E27FC236}">
                            <a16:creationId xmlns:a16="http://schemas.microsoft.com/office/drawing/2014/main" id="{792C888B-3D2C-4C32-8B2E-EFC97090A47B}"/>
                          </a:ext>
                        </a:extLst>
                      </p:cNvPr>
                      <p:cNvGrpSpPr/>
                      <p:nvPr/>
                    </p:nvGrpSpPr>
                    <p:grpSpPr>
                      <a:xfrm>
                        <a:off x="676516" y="6999164"/>
                        <a:ext cx="1323372" cy="942103"/>
                        <a:chOff x="3515024" y="7355994"/>
                        <a:chExt cx="2084319" cy="1864261"/>
                      </a:xfrm>
                    </p:grpSpPr>
                    <p:grpSp>
                      <p:nvGrpSpPr>
                        <p:cNvPr id="123" name="Gruppieren 122">
                          <a:extLst>
                            <a:ext uri="{FF2B5EF4-FFF2-40B4-BE49-F238E27FC236}">
                              <a16:creationId xmlns:a16="http://schemas.microsoft.com/office/drawing/2014/main" id="{47CA139C-3A2F-4045-9F6B-FB87DF502116}"/>
                            </a:ext>
                          </a:extLst>
                        </p:cNvPr>
                        <p:cNvGrpSpPr/>
                        <p:nvPr/>
                      </p:nvGrpSpPr>
                      <p:grpSpPr>
                        <a:xfrm>
                          <a:off x="3515024" y="7494748"/>
                          <a:ext cx="1716026" cy="1664998"/>
                          <a:chOff x="-3463561" y="5309261"/>
                          <a:chExt cx="1911953" cy="1899279"/>
                        </a:xfrm>
                      </p:grpSpPr>
                      <p:pic>
                        <p:nvPicPr>
                          <p:cNvPr id="125" name="Grafik 124" descr="Ein Bild, das Nuss, sitzend, Obst, suchend enthält.&#10;&#10;Automatisch generierte Beschreibung">
                            <a:extLst>
                              <a:ext uri="{FF2B5EF4-FFF2-40B4-BE49-F238E27FC236}">
                                <a16:creationId xmlns:a16="http://schemas.microsoft.com/office/drawing/2014/main" id="{19822179-CB05-42D2-9497-5C1ECE3DCC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3463561" y="5590911"/>
                            <a:ext cx="1106076" cy="732615"/>
                          </a:xfrm>
                          <a:prstGeom prst="rect">
                            <a:avLst/>
                          </a:prstGeom>
                        </p:spPr>
                      </p:pic>
                      <p:pic>
                        <p:nvPicPr>
                          <p:cNvPr id="126" name="Grafik 125" descr="Ein Bild, das Nuss, sitzend, Obst, suchend enthält.&#10;&#10;Automatisch generierte Beschreibung">
                            <a:extLst>
                              <a:ext uri="{FF2B5EF4-FFF2-40B4-BE49-F238E27FC236}">
                                <a16:creationId xmlns:a16="http://schemas.microsoft.com/office/drawing/2014/main" id="{19AFDFED-7B4D-422C-878B-FBF2DE53FD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2357485" y="5309261"/>
                            <a:ext cx="805877" cy="732615"/>
                          </a:xfrm>
                          <a:prstGeom prst="rect">
                            <a:avLst/>
                          </a:prstGeom>
                        </p:spPr>
                      </p:pic>
                      <p:pic>
                        <p:nvPicPr>
                          <p:cNvPr id="127" name="Grafik 126" descr="Ein Bild, das Nuss, sitzend, Obst, suchend enthält.&#10;&#10;Automatisch generierte Beschreibung">
                            <a:extLst>
                              <a:ext uri="{FF2B5EF4-FFF2-40B4-BE49-F238E27FC236}">
                                <a16:creationId xmlns:a16="http://schemas.microsoft.com/office/drawing/2014/main" id="{93A2902A-A334-4FCA-BA9F-777FC97FE6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2657684" y="6475925"/>
                            <a:ext cx="1106076" cy="732615"/>
                          </a:xfrm>
                          <a:prstGeom prst="rect">
                            <a:avLst/>
                          </a:prstGeom>
                        </p:spPr>
                      </p:pic>
                      <p:pic>
                        <p:nvPicPr>
                          <p:cNvPr id="128" name="Grafik 127" descr="Ein Bild, das Nuss, sitzend, Obst, suchend enthält.&#10;&#10;Automatisch generierte Beschreibung">
                            <a:extLst>
                              <a:ext uri="{FF2B5EF4-FFF2-40B4-BE49-F238E27FC236}">
                                <a16:creationId xmlns:a16="http://schemas.microsoft.com/office/drawing/2014/main" id="{1A15ADE6-1062-4B29-A157-EE27E1211E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50" t="12201" r="10101" b="14301"/>
                          <a:stretch/>
                        </p:blipFill>
                        <p:spPr>
                          <a:xfrm>
                            <a:off x="-3163360" y="6143212"/>
                            <a:ext cx="805875" cy="732615"/>
                          </a:xfrm>
                          <a:prstGeom prst="rect">
                            <a:avLst/>
                          </a:prstGeom>
                        </p:spPr>
                      </p:pic>
                    </p:grpSp>
                    <p:sp>
                      <p:nvSpPr>
                        <p:cNvPr id="124" name="Ellipse 123">
                          <a:extLst>
                            <a:ext uri="{FF2B5EF4-FFF2-40B4-BE49-F238E27FC236}">
                              <a16:creationId xmlns:a16="http://schemas.microsoft.com/office/drawing/2014/main" id="{149A03E9-7EB2-43C2-B062-758A78D32C96}"/>
                            </a:ext>
                          </a:extLst>
                        </p:cNvPr>
                        <p:cNvSpPr/>
                        <p:nvPr/>
                      </p:nvSpPr>
                      <p:spPr>
                        <a:xfrm>
                          <a:off x="3608000" y="7355994"/>
                          <a:ext cx="1991343" cy="18642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Pfeil: nach oben 117">
                        <a:extLst>
                          <a:ext uri="{FF2B5EF4-FFF2-40B4-BE49-F238E27FC236}">
                            <a16:creationId xmlns:a16="http://schemas.microsoft.com/office/drawing/2014/main" id="{A0167CE4-3B57-4FE5-AC15-BFF7C4EBC6AB}"/>
                          </a:ext>
                        </a:extLst>
                      </p:cNvPr>
                      <p:cNvSpPr/>
                      <p:nvPr/>
                    </p:nvSpPr>
                    <p:spPr>
                      <a:xfrm rot="2317915">
                        <a:off x="1171246" y="5887780"/>
                        <a:ext cx="45719" cy="40498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feil: nach oben 118">
                        <a:extLst>
                          <a:ext uri="{FF2B5EF4-FFF2-40B4-BE49-F238E27FC236}">
                            <a16:creationId xmlns:a16="http://schemas.microsoft.com/office/drawing/2014/main" id="{AB74D52F-9161-4232-BEF2-C69C63B6FC50}"/>
                          </a:ext>
                        </a:extLst>
                      </p:cNvPr>
                      <p:cNvSpPr/>
                      <p:nvPr/>
                    </p:nvSpPr>
                    <p:spPr>
                      <a:xfrm>
                        <a:off x="965348" y="6634821"/>
                        <a:ext cx="45719" cy="487625"/>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Pfeil: nach oben 119">
                        <a:extLst>
                          <a:ext uri="{FF2B5EF4-FFF2-40B4-BE49-F238E27FC236}">
                            <a16:creationId xmlns:a16="http://schemas.microsoft.com/office/drawing/2014/main" id="{A08E52D3-179B-462A-8D5D-B9A95BBC19A5}"/>
                          </a:ext>
                        </a:extLst>
                      </p:cNvPr>
                      <p:cNvSpPr/>
                      <p:nvPr/>
                    </p:nvSpPr>
                    <p:spPr>
                      <a:xfrm rot="21316018" flipH="1">
                        <a:off x="1097337" y="6872051"/>
                        <a:ext cx="45719" cy="651032"/>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Pfeil: nach oben 120">
                        <a:extLst>
                          <a:ext uri="{FF2B5EF4-FFF2-40B4-BE49-F238E27FC236}">
                            <a16:creationId xmlns:a16="http://schemas.microsoft.com/office/drawing/2014/main" id="{3D288E6A-6C27-433E-AB80-ED3A00AF8DDA}"/>
                          </a:ext>
                        </a:extLst>
                      </p:cNvPr>
                      <p:cNvSpPr/>
                      <p:nvPr/>
                    </p:nvSpPr>
                    <p:spPr>
                      <a:xfrm rot="19499078">
                        <a:off x="1321606" y="6791116"/>
                        <a:ext cx="62750" cy="531183"/>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Pfeil: nach oben 121">
                        <a:extLst>
                          <a:ext uri="{FF2B5EF4-FFF2-40B4-BE49-F238E27FC236}">
                            <a16:creationId xmlns:a16="http://schemas.microsoft.com/office/drawing/2014/main" id="{0DA59AEC-FB88-46DB-A833-3B9E6CF5D226}"/>
                          </a:ext>
                        </a:extLst>
                      </p:cNvPr>
                      <p:cNvSpPr/>
                      <p:nvPr/>
                    </p:nvSpPr>
                    <p:spPr>
                      <a:xfrm rot="20791291">
                        <a:off x="1293431" y="7130857"/>
                        <a:ext cx="62750" cy="578062"/>
                      </a:xfrm>
                      <a:prstGeom prst="up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
                <p:nvSpPr>
                  <p:cNvPr id="18" name="Rechteck 17">
                    <a:extLst>
                      <a:ext uri="{FF2B5EF4-FFF2-40B4-BE49-F238E27FC236}">
                        <a16:creationId xmlns:a16="http://schemas.microsoft.com/office/drawing/2014/main" id="{D20DA01C-DAC5-436A-927E-91B066C34A9B}"/>
                      </a:ext>
                    </a:extLst>
                  </p:cNvPr>
                  <p:cNvSpPr/>
                  <p:nvPr/>
                </p:nvSpPr>
                <p:spPr>
                  <a:xfrm>
                    <a:off x="-1908685" y="5689067"/>
                    <a:ext cx="1787362"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uppieren 22">
                  <a:extLst>
                    <a:ext uri="{FF2B5EF4-FFF2-40B4-BE49-F238E27FC236}">
                      <a16:creationId xmlns:a16="http://schemas.microsoft.com/office/drawing/2014/main" id="{2E9A2BD8-DAA4-4D5E-846B-DF6A9002176C}"/>
                    </a:ext>
                  </a:extLst>
                </p:cNvPr>
                <p:cNvGrpSpPr/>
                <p:nvPr/>
              </p:nvGrpSpPr>
              <p:grpSpPr>
                <a:xfrm>
                  <a:off x="-187523" y="323840"/>
                  <a:ext cx="1826604" cy="2319341"/>
                  <a:chOff x="101828" y="392015"/>
                  <a:chExt cx="1826604" cy="2319341"/>
                </a:xfrm>
              </p:grpSpPr>
              <p:grpSp>
                <p:nvGrpSpPr>
                  <p:cNvPr id="10" name="Gruppieren 9">
                    <a:extLst>
                      <a:ext uri="{FF2B5EF4-FFF2-40B4-BE49-F238E27FC236}">
                        <a16:creationId xmlns:a16="http://schemas.microsoft.com/office/drawing/2014/main" id="{DFBE0215-2736-4B2A-B5F3-1F95403E9BC6}"/>
                      </a:ext>
                    </a:extLst>
                  </p:cNvPr>
                  <p:cNvGrpSpPr/>
                  <p:nvPr/>
                </p:nvGrpSpPr>
                <p:grpSpPr>
                  <a:xfrm>
                    <a:off x="165073" y="460412"/>
                    <a:ext cx="1763359" cy="2243012"/>
                    <a:chOff x="165073" y="460412"/>
                    <a:chExt cx="1763359" cy="2243012"/>
                  </a:xfrm>
                </p:grpSpPr>
                <p:grpSp>
                  <p:nvGrpSpPr>
                    <p:cNvPr id="6" name="Gruppieren 5">
                      <a:extLst>
                        <a:ext uri="{FF2B5EF4-FFF2-40B4-BE49-F238E27FC236}">
                          <a16:creationId xmlns:a16="http://schemas.microsoft.com/office/drawing/2014/main" id="{F093F7A6-1F7E-41D3-89CF-268D87ACD9C3}"/>
                        </a:ext>
                      </a:extLst>
                    </p:cNvPr>
                    <p:cNvGrpSpPr/>
                    <p:nvPr/>
                  </p:nvGrpSpPr>
                  <p:grpSpPr>
                    <a:xfrm>
                      <a:off x="165073" y="460412"/>
                      <a:ext cx="1763359" cy="2243012"/>
                      <a:chOff x="2047357" y="2835867"/>
                      <a:chExt cx="1763359" cy="2243012"/>
                    </a:xfrm>
                  </p:grpSpPr>
                  <p:pic>
                    <p:nvPicPr>
                      <p:cNvPr id="109" name="Grafik 108">
                        <a:extLst>
                          <a:ext uri="{FF2B5EF4-FFF2-40B4-BE49-F238E27FC236}">
                            <a16:creationId xmlns:a16="http://schemas.microsoft.com/office/drawing/2014/main" id="{49D800D6-9AB2-45BA-B7BC-887420B68FD5}"/>
                          </a:ext>
                        </a:extLst>
                      </p:cNvPr>
                      <p:cNvPicPr>
                        <a:picLocks noChangeAspect="1"/>
                      </p:cNvPicPr>
                      <p:nvPr/>
                    </p:nvPicPr>
                    <p:blipFill rotWithShape="1">
                      <a:blip r:embed="rId5"/>
                      <a:srcRect l="9993" t="-805" b="6567"/>
                      <a:stretch/>
                    </p:blipFill>
                    <p:spPr>
                      <a:xfrm>
                        <a:off x="2047357" y="2835867"/>
                        <a:ext cx="1680797" cy="993007"/>
                      </a:xfrm>
                      <a:prstGeom prst="rect">
                        <a:avLst/>
                      </a:prstGeom>
                    </p:spPr>
                  </p:pic>
                  <p:pic>
                    <p:nvPicPr>
                      <p:cNvPr id="111" name="Inhaltsplatzhalter 4">
                        <a:extLst>
                          <a:ext uri="{FF2B5EF4-FFF2-40B4-BE49-F238E27FC236}">
                            <a16:creationId xmlns:a16="http://schemas.microsoft.com/office/drawing/2014/main" id="{53B8BA35-140A-4502-A1BA-BF0F46B22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2047357" y="4137213"/>
                        <a:ext cx="1763359" cy="941666"/>
                      </a:xfrm>
                      <a:prstGeom prst="rect">
                        <a:avLst/>
                      </a:prstGeom>
                    </p:spPr>
                  </p:pic>
                  <p:pic>
                    <p:nvPicPr>
                      <p:cNvPr id="112" name="Grafik 111" descr="Ein Bild, das Nuss, sitzend, Obst, suchend enthält.&#10;&#10;Automatisch generierte Beschreibung">
                        <a:extLst>
                          <a:ext uri="{FF2B5EF4-FFF2-40B4-BE49-F238E27FC236}">
                            <a16:creationId xmlns:a16="http://schemas.microsoft.com/office/drawing/2014/main" id="{4B8E0A8B-60A7-44C7-9EF5-0186DD0EC1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50" t="12201" r="10101" b="14301"/>
                      <a:stretch/>
                    </p:blipFill>
                    <p:spPr>
                      <a:xfrm>
                        <a:off x="2381597" y="4301310"/>
                        <a:ext cx="256968" cy="203460"/>
                      </a:xfrm>
                      <a:prstGeom prst="rect">
                        <a:avLst/>
                      </a:prstGeom>
                    </p:spPr>
                  </p:pic>
                </p:grpSp>
                <p:sp>
                  <p:nvSpPr>
                    <p:cNvPr id="13" name="Pfeil: nach oben und unten 12">
                      <a:extLst>
                        <a:ext uri="{FF2B5EF4-FFF2-40B4-BE49-F238E27FC236}">
                          <a16:creationId xmlns:a16="http://schemas.microsoft.com/office/drawing/2014/main" id="{908B1309-0976-4B3A-B45C-168332F124F7}"/>
                        </a:ext>
                      </a:extLst>
                    </p:cNvPr>
                    <p:cNvSpPr/>
                    <p:nvPr/>
                  </p:nvSpPr>
                  <p:spPr>
                    <a:xfrm>
                      <a:off x="884724" y="1341315"/>
                      <a:ext cx="284780" cy="483913"/>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echteck 94">
                    <a:extLst>
                      <a:ext uri="{FF2B5EF4-FFF2-40B4-BE49-F238E27FC236}">
                        <a16:creationId xmlns:a16="http://schemas.microsoft.com/office/drawing/2014/main" id="{71FD29A7-B644-44F9-903C-516021F7D8E3}"/>
                      </a:ext>
                    </a:extLst>
                  </p:cNvPr>
                  <p:cNvSpPr/>
                  <p:nvPr/>
                </p:nvSpPr>
                <p:spPr>
                  <a:xfrm>
                    <a:off x="101828" y="392015"/>
                    <a:ext cx="1780297" cy="2319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uppieren 18">
                  <a:extLst>
                    <a:ext uri="{FF2B5EF4-FFF2-40B4-BE49-F238E27FC236}">
                      <a16:creationId xmlns:a16="http://schemas.microsoft.com/office/drawing/2014/main" id="{8E3D0AF7-523F-4D35-8FE6-64EE582A23FA}"/>
                    </a:ext>
                  </a:extLst>
                </p:cNvPr>
                <p:cNvGrpSpPr/>
                <p:nvPr/>
              </p:nvGrpSpPr>
              <p:grpSpPr>
                <a:xfrm>
                  <a:off x="2602130" y="3153138"/>
                  <a:ext cx="2370784" cy="2308563"/>
                  <a:chOff x="189536" y="4144918"/>
                  <a:chExt cx="2370784" cy="2308563"/>
                </a:xfrm>
              </p:grpSpPr>
              <p:grpSp>
                <p:nvGrpSpPr>
                  <p:cNvPr id="63" name="Gruppieren 62">
                    <a:extLst>
                      <a:ext uri="{FF2B5EF4-FFF2-40B4-BE49-F238E27FC236}">
                        <a16:creationId xmlns:a16="http://schemas.microsoft.com/office/drawing/2014/main" id="{EF8A9004-A872-463B-A8B2-063A9F20A98D}"/>
                      </a:ext>
                    </a:extLst>
                  </p:cNvPr>
                  <p:cNvGrpSpPr/>
                  <p:nvPr/>
                </p:nvGrpSpPr>
                <p:grpSpPr>
                  <a:xfrm>
                    <a:off x="224728" y="4144918"/>
                    <a:ext cx="2280097" cy="2268449"/>
                    <a:chOff x="275267" y="5669885"/>
                    <a:chExt cx="3069109" cy="2667584"/>
                  </a:xfrm>
                </p:grpSpPr>
                <p:grpSp>
                  <p:nvGrpSpPr>
                    <p:cNvPr id="67" name="Gruppieren 66">
                      <a:extLst>
                        <a:ext uri="{FF2B5EF4-FFF2-40B4-BE49-F238E27FC236}">
                          <a16:creationId xmlns:a16="http://schemas.microsoft.com/office/drawing/2014/main" id="{43F713FF-3A22-45C2-AE0D-042956F0E562}"/>
                        </a:ext>
                      </a:extLst>
                    </p:cNvPr>
                    <p:cNvGrpSpPr/>
                    <p:nvPr/>
                  </p:nvGrpSpPr>
                  <p:grpSpPr>
                    <a:xfrm>
                      <a:off x="275267" y="5669885"/>
                      <a:ext cx="3069109" cy="2566469"/>
                      <a:chOff x="-1814889" y="5301722"/>
                      <a:chExt cx="3069109" cy="2566469"/>
                    </a:xfrm>
                  </p:grpSpPr>
                  <p:grpSp>
                    <p:nvGrpSpPr>
                      <p:cNvPr id="68" name="Gruppieren 67">
                        <a:extLst>
                          <a:ext uri="{FF2B5EF4-FFF2-40B4-BE49-F238E27FC236}">
                            <a16:creationId xmlns:a16="http://schemas.microsoft.com/office/drawing/2014/main" id="{80AE2289-82A9-41EA-A991-A6E799BADDA1}"/>
                          </a:ext>
                        </a:extLst>
                      </p:cNvPr>
                      <p:cNvGrpSpPr/>
                      <p:nvPr/>
                    </p:nvGrpSpPr>
                    <p:grpSpPr>
                      <a:xfrm>
                        <a:off x="-1814889" y="6640121"/>
                        <a:ext cx="3038841" cy="1228070"/>
                        <a:chOff x="-1814889" y="6640121"/>
                        <a:chExt cx="3038841" cy="1228070"/>
                      </a:xfrm>
                    </p:grpSpPr>
                    <p:pic>
                      <p:nvPicPr>
                        <p:cNvPr id="74" name="Inhaltsplatzhalter 4">
                          <a:extLst>
                            <a:ext uri="{FF2B5EF4-FFF2-40B4-BE49-F238E27FC236}">
                              <a16:creationId xmlns:a16="http://schemas.microsoft.com/office/drawing/2014/main" id="{C4400837-F297-4BFA-B74A-88227684DF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1814889" y="6640121"/>
                          <a:ext cx="2576370" cy="1228070"/>
                        </a:xfrm>
                        <a:prstGeom prst="rect">
                          <a:avLst/>
                        </a:prstGeom>
                      </p:spPr>
                    </p:pic>
                    <p:pic>
                      <p:nvPicPr>
                        <p:cNvPr id="75" name="Grafik 74" descr="Ein Bild, das Nuss, sitzend, Obst, suchend enthält.&#10;&#10;Automatisch generierte Beschreibung">
                          <a:extLst>
                            <a:ext uri="{FF2B5EF4-FFF2-40B4-BE49-F238E27FC236}">
                              <a16:creationId xmlns:a16="http://schemas.microsoft.com/office/drawing/2014/main" id="{032BE065-918A-466E-B6DA-0077169AFF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050" t="12201" r="10101" b="14301"/>
                        <a:stretch/>
                      </p:blipFill>
                      <p:spPr>
                        <a:xfrm>
                          <a:off x="-1296933" y="6872972"/>
                          <a:ext cx="375445" cy="265342"/>
                        </a:xfrm>
                        <a:prstGeom prst="rect">
                          <a:avLst/>
                        </a:prstGeom>
                      </p:spPr>
                    </p:pic>
                    <p:pic>
                      <p:nvPicPr>
                        <p:cNvPr id="77" name="Grafik 76">
                          <a:extLst>
                            <a:ext uri="{FF2B5EF4-FFF2-40B4-BE49-F238E27FC236}">
                              <a16:creationId xmlns:a16="http://schemas.microsoft.com/office/drawing/2014/main" id="{6280BEAC-E855-4987-8A72-D223DE43B8D4}"/>
                            </a:ext>
                          </a:extLst>
                        </p:cNvPr>
                        <p:cNvPicPr>
                          <a:picLocks noChangeAspect="1"/>
                        </p:cNvPicPr>
                        <p:nvPr/>
                      </p:nvPicPr>
                      <p:blipFill rotWithShape="1">
                        <a:blip r:embed="rId8"/>
                        <a:srcRect l="16679" t="22680" r="16352" b="22661"/>
                        <a:stretch/>
                      </p:blipFill>
                      <p:spPr>
                        <a:xfrm>
                          <a:off x="632526" y="6741467"/>
                          <a:ext cx="591426" cy="482709"/>
                        </a:xfrm>
                        <a:prstGeom prst="rect">
                          <a:avLst/>
                        </a:prstGeom>
                      </p:spPr>
                    </p:pic>
                  </p:grpSp>
                  <p:grpSp>
                    <p:nvGrpSpPr>
                      <p:cNvPr id="69" name="Gruppieren 68">
                        <a:extLst>
                          <a:ext uri="{FF2B5EF4-FFF2-40B4-BE49-F238E27FC236}">
                            <a16:creationId xmlns:a16="http://schemas.microsoft.com/office/drawing/2014/main" id="{BB7ACF14-64B4-4699-8E6F-621A92430D15}"/>
                          </a:ext>
                        </a:extLst>
                      </p:cNvPr>
                      <p:cNvGrpSpPr/>
                      <p:nvPr/>
                    </p:nvGrpSpPr>
                    <p:grpSpPr>
                      <a:xfrm>
                        <a:off x="-1813538" y="5301722"/>
                        <a:ext cx="3067758" cy="1228070"/>
                        <a:chOff x="-1732735" y="5339255"/>
                        <a:chExt cx="3067758" cy="1228070"/>
                      </a:xfrm>
                    </p:grpSpPr>
                    <p:pic>
                      <p:nvPicPr>
                        <p:cNvPr id="70" name="Inhaltsplatzhalter 4">
                          <a:extLst>
                            <a:ext uri="{FF2B5EF4-FFF2-40B4-BE49-F238E27FC236}">
                              <a16:creationId xmlns:a16="http://schemas.microsoft.com/office/drawing/2014/main" id="{3C36ED00-1AE6-420C-839C-1F9C39D31C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1732735" y="5339255"/>
                          <a:ext cx="2576371" cy="1228070"/>
                        </a:xfrm>
                        <a:prstGeom prst="rect">
                          <a:avLst/>
                        </a:prstGeom>
                      </p:spPr>
                    </p:pic>
                    <p:pic>
                      <p:nvPicPr>
                        <p:cNvPr id="72" name="Picture 6" descr="Ja Nein Kontrollkästchen Liste Ticks Icons Vektor Kreis Doodle Rot X  Schließen Handgezeichnetkreuz Ok Umfrage Abstimmung Häkchen Richtige  Falsche Zeichnung Genehmigt Und Abgelehnt Entscheidungsformular Akzeptieren  Oder Verweigern Element Zeichen Stock ...">
                          <a:extLst>
                            <a:ext uri="{FF2B5EF4-FFF2-40B4-BE49-F238E27FC236}">
                              <a16:creationId xmlns:a16="http://schemas.microsoft.com/office/drawing/2014/main" id="{DF46B455-9F3E-42F7-87D2-9883E1934E9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7155" t="59070" r="10672" b="10945"/>
                        <a:stretch/>
                      </p:blipFill>
                      <p:spPr bwMode="auto">
                        <a:xfrm>
                          <a:off x="769586" y="5455422"/>
                          <a:ext cx="565437" cy="5270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1" name="Gruppieren 40">
                      <a:extLst>
                        <a:ext uri="{FF2B5EF4-FFF2-40B4-BE49-F238E27FC236}">
                          <a16:creationId xmlns:a16="http://schemas.microsoft.com/office/drawing/2014/main" id="{08C802E6-555C-4C20-94B7-014D56DBD4FF}"/>
                        </a:ext>
                      </a:extLst>
                    </p:cNvPr>
                    <p:cNvGrpSpPr/>
                    <p:nvPr/>
                  </p:nvGrpSpPr>
                  <p:grpSpPr>
                    <a:xfrm>
                      <a:off x="880053" y="5941387"/>
                      <a:ext cx="2464323" cy="2396082"/>
                      <a:chOff x="880053" y="5941387"/>
                      <a:chExt cx="2464323" cy="2396082"/>
                    </a:xfrm>
                  </p:grpSpPr>
                  <p:grpSp>
                    <p:nvGrpSpPr>
                      <p:cNvPr id="78" name="Gruppieren 77">
                        <a:extLst>
                          <a:ext uri="{FF2B5EF4-FFF2-40B4-BE49-F238E27FC236}">
                            <a16:creationId xmlns:a16="http://schemas.microsoft.com/office/drawing/2014/main" id="{2D5DC5DB-E72A-4BB5-9D56-1E7313E651C3}"/>
                          </a:ext>
                        </a:extLst>
                      </p:cNvPr>
                      <p:cNvGrpSpPr/>
                      <p:nvPr/>
                    </p:nvGrpSpPr>
                    <p:grpSpPr>
                      <a:xfrm>
                        <a:off x="2496939" y="6336464"/>
                        <a:ext cx="628483" cy="589790"/>
                        <a:chOff x="-3994482" y="7491101"/>
                        <a:chExt cx="915975" cy="1065941"/>
                      </a:xfrm>
                    </p:grpSpPr>
                    <p:grpSp>
                      <p:nvGrpSpPr>
                        <p:cNvPr id="79" name="Gruppieren 78">
                          <a:extLst>
                            <a:ext uri="{FF2B5EF4-FFF2-40B4-BE49-F238E27FC236}">
                              <a16:creationId xmlns:a16="http://schemas.microsoft.com/office/drawing/2014/main" id="{E76E0E7F-07BD-4492-A730-84469F745B9C}"/>
                            </a:ext>
                          </a:extLst>
                        </p:cNvPr>
                        <p:cNvGrpSpPr/>
                        <p:nvPr/>
                      </p:nvGrpSpPr>
                      <p:grpSpPr>
                        <a:xfrm>
                          <a:off x="-3994482" y="7491101"/>
                          <a:ext cx="837677" cy="1065941"/>
                          <a:chOff x="-12295046" y="8665284"/>
                          <a:chExt cx="1476485" cy="1688456"/>
                        </a:xfrm>
                      </p:grpSpPr>
                      <p:pic>
                        <p:nvPicPr>
                          <p:cNvPr id="82" name="Grafik 81" descr="Ein Bild, das Katze, weiß, sitzend, Oberfläche enthält.&#10;&#10;Automatisch generierte Beschreibung">
                            <a:extLst>
                              <a:ext uri="{FF2B5EF4-FFF2-40B4-BE49-F238E27FC236}">
                                <a16:creationId xmlns:a16="http://schemas.microsoft.com/office/drawing/2014/main" id="{16F11AAE-B996-49E0-9844-8DB2EB3C15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11846608" y="8952180"/>
                            <a:ext cx="525527" cy="720079"/>
                          </a:xfrm>
                          <a:prstGeom prst="rect">
                            <a:avLst/>
                          </a:prstGeom>
                        </p:spPr>
                      </p:pic>
                      <p:pic>
                        <p:nvPicPr>
                          <p:cNvPr id="83" name="Grafik 82" descr="Ein Bild, das Katze, weiß, sitzend, Oberfläche enthält.&#10;&#10;Automatisch generierte Beschreibung">
                            <a:extLst>
                              <a:ext uri="{FF2B5EF4-FFF2-40B4-BE49-F238E27FC236}">
                                <a16:creationId xmlns:a16="http://schemas.microsoft.com/office/drawing/2014/main" id="{C9427011-A1FB-4E39-A888-1086A41870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12295046" y="9306073"/>
                            <a:ext cx="525524" cy="720080"/>
                          </a:xfrm>
                          <a:prstGeom prst="rect">
                            <a:avLst/>
                          </a:prstGeom>
                        </p:spPr>
                      </p:pic>
                      <p:pic>
                        <p:nvPicPr>
                          <p:cNvPr id="84" name="Grafik 83" descr="Ein Bild, das Katze, weiß, sitzend, Oberfläche enthält.&#10;&#10;Automatisch generierte Beschreibung">
                            <a:extLst>
                              <a:ext uri="{FF2B5EF4-FFF2-40B4-BE49-F238E27FC236}">
                                <a16:creationId xmlns:a16="http://schemas.microsoft.com/office/drawing/2014/main" id="{4258BCB7-FE20-4607-9C65-B6AEBC82CFD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11421280" y="8665284"/>
                            <a:ext cx="525527" cy="720080"/>
                          </a:xfrm>
                          <a:prstGeom prst="rect">
                            <a:avLst/>
                          </a:prstGeom>
                        </p:spPr>
                      </p:pic>
                      <p:pic>
                        <p:nvPicPr>
                          <p:cNvPr id="85" name="Grafik 84" descr="Ein Bild, das Katze, weiß, sitzend, Oberfläche enthält.&#10;&#10;Automatisch generierte Beschreibung">
                            <a:extLst>
                              <a:ext uri="{FF2B5EF4-FFF2-40B4-BE49-F238E27FC236}">
                                <a16:creationId xmlns:a16="http://schemas.microsoft.com/office/drawing/2014/main" id="{AE254D63-F097-44D0-A7AF-FD7C58285F6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23" t="38931" r="66806" b="33807"/>
                          <a:stretch/>
                        </p:blipFill>
                        <p:spPr>
                          <a:xfrm>
                            <a:off x="-11369100" y="9599385"/>
                            <a:ext cx="550539" cy="754355"/>
                          </a:xfrm>
                          <a:prstGeom prst="rect">
                            <a:avLst/>
                          </a:prstGeom>
                        </p:spPr>
                      </p:pic>
                    </p:grpSp>
                    <p:cxnSp>
                      <p:nvCxnSpPr>
                        <p:cNvPr id="80" name="Gerader Verbinder 79">
                          <a:extLst>
                            <a:ext uri="{FF2B5EF4-FFF2-40B4-BE49-F238E27FC236}">
                              <a16:creationId xmlns:a16="http://schemas.microsoft.com/office/drawing/2014/main" id="{79AD79B9-29C7-4FF0-BE6A-AB12F24B8197}"/>
                            </a:ext>
                          </a:extLst>
                        </p:cNvPr>
                        <p:cNvCxnSpPr>
                          <a:cxnSpLocks/>
                          <a:endCxn id="85" idx="3"/>
                        </p:cNvCxnSpPr>
                        <p:nvPr/>
                      </p:nvCxnSpPr>
                      <p:spPr>
                        <a:xfrm>
                          <a:off x="-3943446" y="7879621"/>
                          <a:ext cx="786641" cy="4393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2754BFFA-0A47-4722-ABCF-95166DAD4FF9}"/>
                            </a:ext>
                          </a:extLst>
                        </p:cNvPr>
                        <p:cNvCxnSpPr>
                          <a:cxnSpLocks/>
                        </p:cNvCxnSpPr>
                        <p:nvPr/>
                      </p:nvCxnSpPr>
                      <p:spPr>
                        <a:xfrm flipV="1">
                          <a:off x="-3919003" y="7847656"/>
                          <a:ext cx="840496" cy="609987"/>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86" name="Grafik 85" descr="Ein Bild, das Katze, weiß, sitzend, Oberfläche enthält.&#10;&#10;Automatisch generierte Beschreibung">
                        <a:extLst>
                          <a:ext uri="{FF2B5EF4-FFF2-40B4-BE49-F238E27FC236}">
                            <a16:creationId xmlns:a16="http://schemas.microsoft.com/office/drawing/2014/main" id="{37DC1106-1027-4948-B95B-60D738A26A2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923" t="38931" r="66806" b="33807"/>
                      <a:stretch/>
                    </p:blipFill>
                    <p:spPr>
                      <a:xfrm rot="17311987">
                        <a:off x="902865" y="5918575"/>
                        <a:ext cx="156155" cy="201780"/>
                      </a:xfrm>
                      <a:prstGeom prst="rect">
                        <a:avLst/>
                      </a:prstGeom>
                    </p:spPr>
                  </p:pic>
                  <p:pic>
                    <p:nvPicPr>
                      <p:cNvPr id="87" name="Grafik 86" descr="Ein Bild, das Nuss, Obst, Tisch, sitzend enthält.&#10;&#10;Automatisch generierte Beschreibung">
                        <a:extLst>
                          <a:ext uri="{FF2B5EF4-FFF2-40B4-BE49-F238E27FC236}">
                            <a16:creationId xmlns:a16="http://schemas.microsoft.com/office/drawing/2014/main" id="{9A617479-80F9-40A7-BD8A-41F34F46B2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1261" y="7589029"/>
                        <a:ext cx="883115" cy="748440"/>
                      </a:xfrm>
                      <a:prstGeom prst="rect">
                        <a:avLst/>
                      </a:prstGeom>
                    </p:spPr>
                  </p:pic>
                </p:grpSp>
              </p:grpSp>
              <p:sp>
                <p:nvSpPr>
                  <p:cNvPr id="96" name="Rechteck 95">
                    <a:extLst>
                      <a:ext uri="{FF2B5EF4-FFF2-40B4-BE49-F238E27FC236}">
                        <a16:creationId xmlns:a16="http://schemas.microsoft.com/office/drawing/2014/main" id="{4CD5E401-D0D0-4934-A89B-1F7D29FB40D8}"/>
                      </a:ext>
                    </a:extLst>
                  </p:cNvPr>
                  <p:cNvSpPr/>
                  <p:nvPr/>
                </p:nvSpPr>
                <p:spPr>
                  <a:xfrm>
                    <a:off x="189536" y="4179589"/>
                    <a:ext cx="2370784" cy="2273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uppieren 19">
                  <a:extLst>
                    <a:ext uri="{FF2B5EF4-FFF2-40B4-BE49-F238E27FC236}">
                      <a16:creationId xmlns:a16="http://schemas.microsoft.com/office/drawing/2014/main" id="{A558EDDB-C24D-4A42-9029-4109AED27560}"/>
                    </a:ext>
                  </a:extLst>
                </p:cNvPr>
                <p:cNvGrpSpPr/>
                <p:nvPr/>
              </p:nvGrpSpPr>
              <p:grpSpPr>
                <a:xfrm>
                  <a:off x="2608239" y="407042"/>
                  <a:ext cx="2422503" cy="2224021"/>
                  <a:chOff x="7397984" y="2285231"/>
                  <a:chExt cx="2422503" cy="2224021"/>
                </a:xfrm>
              </p:grpSpPr>
              <p:grpSp>
                <p:nvGrpSpPr>
                  <p:cNvPr id="36" name="Gruppieren 35">
                    <a:extLst>
                      <a:ext uri="{FF2B5EF4-FFF2-40B4-BE49-F238E27FC236}">
                        <a16:creationId xmlns:a16="http://schemas.microsoft.com/office/drawing/2014/main" id="{9715C372-3E35-4E9B-848A-1E0749300C3F}"/>
                      </a:ext>
                    </a:extLst>
                  </p:cNvPr>
                  <p:cNvGrpSpPr/>
                  <p:nvPr/>
                </p:nvGrpSpPr>
                <p:grpSpPr>
                  <a:xfrm>
                    <a:off x="7444725" y="2347606"/>
                    <a:ext cx="2375762" cy="2155874"/>
                    <a:chOff x="1958252" y="2090394"/>
                    <a:chExt cx="2674831" cy="2516000"/>
                  </a:xfrm>
                </p:grpSpPr>
                <p:grpSp>
                  <p:nvGrpSpPr>
                    <p:cNvPr id="33" name="Gruppieren 32">
                      <a:extLst>
                        <a:ext uri="{FF2B5EF4-FFF2-40B4-BE49-F238E27FC236}">
                          <a16:creationId xmlns:a16="http://schemas.microsoft.com/office/drawing/2014/main" id="{069AD3A6-B740-41A5-8186-8F7DCBF62E2C}"/>
                        </a:ext>
                      </a:extLst>
                    </p:cNvPr>
                    <p:cNvGrpSpPr/>
                    <p:nvPr/>
                  </p:nvGrpSpPr>
                  <p:grpSpPr>
                    <a:xfrm>
                      <a:off x="1958252" y="3357825"/>
                      <a:ext cx="2674831" cy="1248569"/>
                      <a:chOff x="1958252" y="3357825"/>
                      <a:chExt cx="2674831" cy="1248569"/>
                    </a:xfrm>
                  </p:grpSpPr>
                  <p:pic>
                    <p:nvPicPr>
                      <p:cNvPr id="57" name="Inhaltsplatzhalter 4">
                        <a:extLst>
                          <a:ext uri="{FF2B5EF4-FFF2-40B4-BE49-F238E27FC236}">
                            <a16:creationId xmlns:a16="http://schemas.microsoft.com/office/drawing/2014/main" id="{77CBFE21-8182-4430-91C1-E31214F109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V="1">
                        <a:off x="1958252" y="3428795"/>
                        <a:ext cx="2470487" cy="1177599"/>
                      </a:xfrm>
                      <a:prstGeom prst="rect">
                        <a:avLst/>
                      </a:prstGeom>
                    </p:spPr>
                  </p:pic>
                  <p:pic>
                    <p:nvPicPr>
                      <p:cNvPr id="58" name="Grafik 57" descr="Ein Bild, das Nuss, sitzend, Obst, suchend enthält.&#10;&#10;Automatisch generierte Beschreibung">
                        <a:extLst>
                          <a:ext uri="{FF2B5EF4-FFF2-40B4-BE49-F238E27FC236}">
                            <a16:creationId xmlns:a16="http://schemas.microsoft.com/office/drawing/2014/main" id="{DAB827B5-77E2-462E-904A-AC7DBE9B4A2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9050" t="12201" r="10101" b="14301"/>
                      <a:stretch/>
                    </p:blipFill>
                    <p:spPr>
                      <a:xfrm>
                        <a:off x="2476209" y="3622080"/>
                        <a:ext cx="360015" cy="254437"/>
                      </a:xfrm>
                      <a:prstGeom prst="rect">
                        <a:avLst/>
                      </a:prstGeom>
                    </p:spPr>
                  </p:pic>
                  <p:sp>
                    <p:nvSpPr>
                      <p:cNvPr id="45" name="Ellipse 44">
                        <a:extLst>
                          <a:ext uri="{FF2B5EF4-FFF2-40B4-BE49-F238E27FC236}">
                            <a16:creationId xmlns:a16="http://schemas.microsoft.com/office/drawing/2014/main" id="{2BF57950-9C3B-4840-99FF-AF072CD16143}"/>
                          </a:ext>
                        </a:extLst>
                      </p:cNvPr>
                      <p:cNvSpPr/>
                      <p:nvPr/>
                    </p:nvSpPr>
                    <p:spPr>
                      <a:xfrm>
                        <a:off x="2206940" y="3357825"/>
                        <a:ext cx="920792" cy="85285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fik 25">
                        <a:extLst>
                          <a:ext uri="{FF2B5EF4-FFF2-40B4-BE49-F238E27FC236}">
                            <a16:creationId xmlns:a16="http://schemas.microsoft.com/office/drawing/2014/main" id="{D417B847-4EAB-43F3-962E-FCB692CA4202}"/>
                          </a:ext>
                        </a:extLst>
                      </p:cNvPr>
                      <p:cNvPicPr>
                        <a:picLocks noChangeAspect="1"/>
                      </p:cNvPicPr>
                      <p:nvPr/>
                    </p:nvPicPr>
                    <p:blipFill rotWithShape="1">
                      <a:blip r:embed="rId8"/>
                      <a:srcRect l="16679" t="22680" r="16352" b="22661"/>
                      <a:stretch/>
                    </p:blipFill>
                    <p:spPr>
                      <a:xfrm>
                        <a:off x="4065964" y="3943770"/>
                        <a:ext cx="567119" cy="462871"/>
                      </a:xfrm>
                      <a:prstGeom prst="rect">
                        <a:avLst/>
                      </a:prstGeom>
                    </p:spPr>
                  </p:pic>
                </p:grpSp>
                <p:grpSp>
                  <p:nvGrpSpPr>
                    <p:cNvPr id="34" name="Gruppieren 33">
                      <a:extLst>
                        <a:ext uri="{FF2B5EF4-FFF2-40B4-BE49-F238E27FC236}">
                          <a16:creationId xmlns:a16="http://schemas.microsoft.com/office/drawing/2014/main" id="{163BE0D8-45E7-4C94-A93C-2C561429AAE3}"/>
                        </a:ext>
                      </a:extLst>
                    </p:cNvPr>
                    <p:cNvGrpSpPr/>
                    <p:nvPr/>
                  </p:nvGrpSpPr>
                  <p:grpSpPr>
                    <a:xfrm>
                      <a:off x="1959603" y="2090394"/>
                      <a:ext cx="2615620" cy="1177599"/>
                      <a:chOff x="2040406" y="2127927"/>
                      <a:chExt cx="2615620" cy="1177599"/>
                    </a:xfrm>
                  </p:grpSpPr>
                  <p:pic>
                    <p:nvPicPr>
                      <p:cNvPr id="59" name="Inhaltsplatzhalter 4">
                        <a:extLst>
                          <a:ext uri="{FF2B5EF4-FFF2-40B4-BE49-F238E27FC236}">
                            <a16:creationId xmlns:a16="http://schemas.microsoft.com/office/drawing/2014/main" id="{73B59CC1-DBFF-44CC-951A-AF933ED356D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V="1">
                        <a:off x="2040406" y="2127927"/>
                        <a:ext cx="2470487" cy="1177599"/>
                      </a:xfrm>
                      <a:prstGeom prst="rect">
                        <a:avLst/>
                      </a:prstGeom>
                    </p:spPr>
                  </p:pic>
                  <p:pic>
                    <p:nvPicPr>
                      <p:cNvPr id="60" name="Grafik 59" descr="Ein Bild, das Nuss, sitzend, Obst, suchend enthält.&#10;&#10;Automatisch generierte Beschreibung">
                        <a:extLst>
                          <a:ext uri="{FF2B5EF4-FFF2-40B4-BE49-F238E27FC236}">
                            <a16:creationId xmlns:a16="http://schemas.microsoft.com/office/drawing/2014/main" id="{FA651391-81D7-4CB5-94DF-1A15ACB912E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9050" t="12201" r="10101" b="14301"/>
                      <a:stretch/>
                    </p:blipFill>
                    <p:spPr>
                      <a:xfrm>
                        <a:off x="3294628" y="2491769"/>
                        <a:ext cx="360015" cy="268004"/>
                      </a:xfrm>
                      <a:prstGeom prst="rect">
                        <a:avLst/>
                      </a:prstGeom>
                    </p:spPr>
                  </p:pic>
                  <p:pic>
                    <p:nvPicPr>
                      <p:cNvPr id="1030" name="Picture 6" descr="Ja Nein Kontrollkästchen Liste Ticks Icons Vektor Kreis Doodle Rot X  Schließen Handgezeichnetkreuz Ok Umfrage Abstimmung Häkchen Richtige  Falsche Zeichnung Genehmigt Und Abgelehnt Entscheidungsformular Akzeptieren  Oder Verweigern Element Zeichen Stock ...">
                        <a:extLst>
                          <a:ext uri="{FF2B5EF4-FFF2-40B4-BE49-F238E27FC236}">
                            <a16:creationId xmlns:a16="http://schemas.microsoft.com/office/drawing/2014/main" id="{3DB7C08E-7DA5-4297-94FF-29AD2294E90D}"/>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7155" t="59070" r="10672" b="10945"/>
                      <a:stretch/>
                    </p:blipFill>
                    <p:spPr bwMode="auto">
                      <a:xfrm>
                        <a:off x="4085073" y="2330226"/>
                        <a:ext cx="570953" cy="532143"/>
                      </a:xfrm>
                      <a:prstGeom prst="rect">
                        <a:avLst/>
                      </a:prstGeom>
                      <a:noFill/>
                      <a:extLst>
                        <a:ext uri="{909E8E84-426E-40DD-AFC4-6F175D3DCCD1}">
                          <a14:hiddenFill xmlns:a14="http://schemas.microsoft.com/office/drawing/2010/main">
                            <a:solidFill>
                              <a:srgbClr val="FFFFFF"/>
                            </a:solidFill>
                          </a14:hiddenFill>
                        </a:ext>
                      </a:extLst>
                    </p:spPr>
                  </p:pic>
                  <p:sp>
                    <p:nvSpPr>
                      <p:cNvPr id="62" name="Ellipse 61">
                        <a:extLst>
                          <a:ext uri="{FF2B5EF4-FFF2-40B4-BE49-F238E27FC236}">
                            <a16:creationId xmlns:a16="http://schemas.microsoft.com/office/drawing/2014/main" id="{139D7F89-C436-4837-9AD9-62E7333BBF0E}"/>
                          </a:ext>
                        </a:extLst>
                      </p:cNvPr>
                      <p:cNvSpPr/>
                      <p:nvPr/>
                    </p:nvSpPr>
                    <p:spPr>
                      <a:xfrm>
                        <a:off x="3007884" y="2208391"/>
                        <a:ext cx="860043" cy="81780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echteck 96">
                    <a:extLst>
                      <a:ext uri="{FF2B5EF4-FFF2-40B4-BE49-F238E27FC236}">
                        <a16:creationId xmlns:a16="http://schemas.microsoft.com/office/drawing/2014/main" id="{BCEFEDF1-BAC6-4BDF-95FD-FB9A929B1531}"/>
                      </a:ext>
                    </a:extLst>
                  </p:cNvPr>
                  <p:cNvSpPr/>
                  <p:nvPr/>
                </p:nvSpPr>
                <p:spPr>
                  <a:xfrm>
                    <a:off x="7397984" y="2285231"/>
                    <a:ext cx="2319721" cy="2224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uppieren 20">
                  <a:extLst>
                    <a:ext uri="{FF2B5EF4-FFF2-40B4-BE49-F238E27FC236}">
                      <a16:creationId xmlns:a16="http://schemas.microsoft.com/office/drawing/2014/main" id="{76ECB853-12DB-4CA8-8D24-3A9171FFAE4C}"/>
                    </a:ext>
                  </a:extLst>
                </p:cNvPr>
                <p:cNvGrpSpPr/>
                <p:nvPr/>
              </p:nvGrpSpPr>
              <p:grpSpPr>
                <a:xfrm>
                  <a:off x="6080479" y="392237"/>
                  <a:ext cx="2240284" cy="2318649"/>
                  <a:chOff x="5123869" y="-979521"/>
                  <a:chExt cx="2392490" cy="2440868"/>
                </a:xfrm>
              </p:grpSpPr>
              <p:grpSp>
                <p:nvGrpSpPr>
                  <p:cNvPr id="5" name="Gruppieren 4">
                    <a:extLst>
                      <a:ext uri="{FF2B5EF4-FFF2-40B4-BE49-F238E27FC236}">
                        <a16:creationId xmlns:a16="http://schemas.microsoft.com/office/drawing/2014/main" id="{E5E9878C-D2ED-4426-A449-64FFBD83E0FD}"/>
                      </a:ext>
                    </a:extLst>
                  </p:cNvPr>
                  <p:cNvGrpSpPr/>
                  <p:nvPr/>
                </p:nvGrpSpPr>
                <p:grpSpPr>
                  <a:xfrm>
                    <a:off x="5132920" y="-963936"/>
                    <a:ext cx="2383439" cy="2425283"/>
                    <a:chOff x="1746531" y="-45012"/>
                    <a:chExt cx="2843066" cy="3152313"/>
                  </a:xfrm>
                </p:grpSpPr>
                <p:grpSp>
                  <p:nvGrpSpPr>
                    <p:cNvPr id="76" name="Gruppieren 75">
                      <a:extLst>
                        <a:ext uri="{FF2B5EF4-FFF2-40B4-BE49-F238E27FC236}">
                          <a16:creationId xmlns:a16="http://schemas.microsoft.com/office/drawing/2014/main" id="{77B8C556-E734-4294-A044-E9AC89AAB0F8}"/>
                        </a:ext>
                      </a:extLst>
                    </p:cNvPr>
                    <p:cNvGrpSpPr/>
                    <p:nvPr/>
                  </p:nvGrpSpPr>
                  <p:grpSpPr>
                    <a:xfrm>
                      <a:off x="1746531" y="149263"/>
                      <a:ext cx="2843066" cy="2958038"/>
                      <a:chOff x="973730" y="2580861"/>
                      <a:chExt cx="2995052" cy="2587011"/>
                    </a:xfrm>
                  </p:grpSpPr>
                  <p:grpSp>
                    <p:nvGrpSpPr>
                      <p:cNvPr id="88" name="Gruppieren 87">
                        <a:extLst>
                          <a:ext uri="{FF2B5EF4-FFF2-40B4-BE49-F238E27FC236}">
                            <a16:creationId xmlns:a16="http://schemas.microsoft.com/office/drawing/2014/main" id="{268D1ADE-5951-40E3-90E0-AA0006D8F8C2}"/>
                          </a:ext>
                        </a:extLst>
                      </p:cNvPr>
                      <p:cNvGrpSpPr/>
                      <p:nvPr/>
                    </p:nvGrpSpPr>
                    <p:grpSpPr>
                      <a:xfrm>
                        <a:off x="973730" y="2580861"/>
                        <a:ext cx="2995052" cy="2269422"/>
                        <a:chOff x="-1116426" y="2212698"/>
                        <a:chExt cx="2995052" cy="2269422"/>
                      </a:xfrm>
                    </p:grpSpPr>
                    <p:grpSp>
                      <p:nvGrpSpPr>
                        <p:cNvPr id="100" name="Gruppieren 99">
                          <a:extLst>
                            <a:ext uri="{FF2B5EF4-FFF2-40B4-BE49-F238E27FC236}">
                              <a16:creationId xmlns:a16="http://schemas.microsoft.com/office/drawing/2014/main" id="{D95E9050-553C-42F1-A251-F4139E0A50F4}"/>
                            </a:ext>
                          </a:extLst>
                        </p:cNvPr>
                        <p:cNvGrpSpPr/>
                        <p:nvPr/>
                      </p:nvGrpSpPr>
                      <p:grpSpPr>
                        <a:xfrm>
                          <a:off x="-1116426" y="3309244"/>
                          <a:ext cx="2995052" cy="1172876"/>
                          <a:chOff x="-1116426" y="3309244"/>
                          <a:chExt cx="2995052" cy="1172876"/>
                        </a:xfrm>
                      </p:grpSpPr>
                      <p:pic>
                        <p:nvPicPr>
                          <p:cNvPr id="104" name="Inhaltsplatzhalter 4">
                            <a:extLst>
                              <a:ext uri="{FF2B5EF4-FFF2-40B4-BE49-F238E27FC236}">
                                <a16:creationId xmlns:a16="http://schemas.microsoft.com/office/drawing/2014/main" id="{9DB140E8-BA69-4AA2-AC45-AA633405BD9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V="1">
                            <a:off x="-1116426" y="3309244"/>
                            <a:ext cx="2460581" cy="1172876"/>
                          </a:xfrm>
                          <a:prstGeom prst="rect">
                            <a:avLst/>
                          </a:prstGeom>
                        </p:spPr>
                      </p:pic>
                      <p:pic>
                        <p:nvPicPr>
                          <p:cNvPr id="105" name="Grafik 104" descr="Ein Bild, das Nuss, sitzend, Obst, suchend enthält.&#10;&#10;Automatisch generierte Beschreibung">
                            <a:extLst>
                              <a:ext uri="{FF2B5EF4-FFF2-40B4-BE49-F238E27FC236}">
                                <a16:creationId xmlns:a16="http://schemas.microsoft.com/office/drawing/2014/main" id="{77AD55D6-9B5A-4748-8B43-E592698413A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9050" t="12201" r="10101" b="14301"/>
                          <a:stretch/>
                        </p:blipFill>
                        <p:spPr>
                          <a:xfrm>
                            <a:off x="-719387" y="3492769"/>
                            <a:ext cx="424439" cy="299966"/>
                          </a:xfrm>
                          <a:prstGeom prst="rect">
                            <a:avLst/>
                          </a:prstGeom>
                        </p:spPr>
                      </p:pic>
                      <p:pic>
                        <p:nvPicPr>
                          <p:cNvPr id="106" name="Grafik 105">
                            <a:extLst>
                              <a:ext uri="{FF2B5EF4-FFF2-40B4-BE49-F238E27FC236}">
                                <a16:creationId xmlns:a16="http://schemas.microsoft.com/office/drawing/2014/main" id="{EBFC8BD6-B1EF-4FAE-8D34-4C22D1B755EE}"/>
                              </a:ext>
                            </a:extLst>
                          </p:cNvPr>
                          <p:cNvPicPr>
                            <a:picLocks noChangeAspect="1"/>
                          </p:cNvPicPr>
                          <p:nvPr/>
                        </p:nvPicPr>
                        <p:blipFill rotWithShape="1">
                          <a:blip r:embed="rId8"/>
                          <a:srcRect l="16679" t="22680" r="16352" b="22661"/>
                          <a:stretch/>
                        </p:blipFill>
                        <p:spPr>
                          <a:xfrm>
                            <a:off x="1242371" y="3309244"/>
                            <a:ext cx="636255" cy="519295"/>
                          </a:xfrm>
                          <a:prstGeom prst="rect">
                            <a:avLst/>
                          </a:prstGeom>
                        </p:spPr>
                      </p:pic>
                    </p:grpSp>
                    <p:pic>
                      <p:nvPicPr>
                        <p:cNvPr id="102" name="Inhaltsplatzhalter 4">
                          <a:extLst>
                            <a:ext uri="{FF2B5EF4-FFF2-40B4-BE49-F238E27FC236}">
                              <a16:creationId xmlns:a16="http://schemas.microsoft.com/office/drawing/2014/main" id="{FA3C31D9-D979-4C89-8FD2-177BD6C8A62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V="1">
                          <a:off x="-1093615" y="2212698"/>
                          <a:ext cx="2460581" cy="1172877"/>
                        </a:xfrm>
                        <a:prstGeom prst="rect">
                          <a:avLst/>
                        </a:prstGeom>
                      </p:spPr>
                    </p:pic>
                  </p:grpSp>
                  <p:pic>
                    <p:nvPicPr>
                      <p:cNvPr id="92" name="Grafik 91" descr="Ein Bild, das Nuss, Obst, Tisch, sitzend enthält.&#10;&#10;Automatisch generierte Beschreibung">
                        <a:extLst>
                          <a:ext uri="{FF2B5EF4-FFF2-40B4-BE49-F238E27FC236}">
                            <a16:creationId xmlns:a16="http://schemas.microsoft.com/office/drawing/2014/main" id="{66F8902A-F463-41E5-A76D-231567DCE98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70509" y="4345363"/>
                        <a:ext cx="970515" cy="822509"/>
                      </a:xfrm>
                      <a:prstGeom prst="rect">
                        <a:avLst/>
                      </a:prstGeom>
                    </p:spPr>
                  </p:pic>
                </p:grpSp>
                <p:pic>
                  <p:nvPicPr>
                    <p:cNvPr id="107" name="Picture 6" descr="Ja Nein Kontrollkästchen Liste Ticks Icons Vektor Kreis Doodle Rot X  Schließen Handgezeichnetkreuz Ok Umfrage Abstimmung Häkchen Richtige  Falsche Zeichnung Genehmigt Und Abgelehnt Entscheidungsformular Akzeptieren  Oder Verweigern Element Zeichen Stock ...">
                      <a:extLst>
                        <a:ext uri="{FF2B5EF4-FFF2-40B4-BE49-F238E27FC236}">
                          <a16:creationId xmlns:a16="http://schemas.microsoft.com/office/drawing/2014/main" id="{DD91FA97-451A-4F47-8392-B42C42B3832E}"/>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7155" t="59070" r="10672" b="10945"/>
                    <a:stretch/>
                  </p:blipFill>
                  <p:spPr bwMode="auto">
                    <a:xfrm>
                      <a:off x="3902499" y="-45012"/>
                      <a:ext cx="603965" cy="551937"/>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Rechteck 97">
                    <a:extLst>
                      <a:ext uri="{FF2B5EF4-FFF2-40B4-BE49-F238E27FC236}">
                        <a16:creationId xmlns:a16="http://schemas.microsoft.com/office/drawing/2014/main" id="{7B815676-8515-48F6-9CDB-13169583EEAC}"/>
                      </a:ext>
                    </a:extLst>
                  </p:cNvPr>
                  <p:cNvSpPr/>
                  <p:nvPr/>
                </p:nvSpPr>
                <p:spPr>
                  <a:xfrm>
                    <a:off x="5123869" y="-979521"/>
                    <a:ext cx="2300306" cy="2326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uppieren 38">
                <a:extLst>
                  <a:ext uri="{FF2B5EF4-FFF2-40B4-BE49-F238E27FC236}">
                    <a16:creationId xmlns:a16="http://schemas.microsoft.com/office/drawing/2014/main" id="{71C270E4-986C-4E5C-B0CF-EDBEBAE9548D}"/>
                  </a:ext>
                </a:extLst>
              </p:cNvPr>
              <p:cNvGrpSpPr/>
              <p:nvPr/>
            </p:nvGrpSpPr>
            <p:grpSpPr>
              <a:xfrm>
                <a:off x="-355309" y="2276212"/>
                <a:ext cx="6614243" cy="3123550"/>
                <a:chOff x="-355309" y="2276212"/>
                <a:chExt cx="6614243" cy="3123550"/>
              </a:xfrm>
            </p:grpSpPr>
            <p:sp>
              <p:nvSpPr>
                <p:cNvPr id="38" name="Textfeld 37">
                  <a:extLst>
                    <a:ext uri="{FF2B5EF4-FFF2-40B4-BE49-F238E27FC236}">
                      <a16:creationId xmlns:a16="http://schemas.microsoft.com/office/drawing/2014/main" id="{3F39F524-F547-4855-A0E9-AD88377EAECA}"/>
                    </a:ext>
                  </a:extLst>
                </p:cNvPr>
                <p:cNvSpPr txBox="1"/>
                <p:nvPr/>
              </p:nvSpPr>
              <p:spPr>
                <a:xfrm>
                  <a:off x="-204224" y="2330691"/>
                  <a:ext cx="322925" cy="338554"/>
                </a:xfrm>
                <a:prstGeom prst="rect">
                  <a:avLst/>
                </a:prstGeom>
                <a:noFill/>
              </p:spPr>
              <p:txBody>
                <a:bodyPr wrap="square" rtlCol="0">
                  <a:spAutoFit/>
                </a:bodyPr>
                <a:lstStyle/>
                <a:p>
                  <a:r>
                    <a:rPr lang="en-US" sz="1600"/>
                    <a:t>1</a:t>
                  </a:r>
                </a:p>
              </p:txBody>
            </p:sp>
            <p:sp>
              <p:nvSpPr>
                <p:cNvPr id="108" name="Textfeld 107">
                  <a:extLst>
                    <a:ext uri="{FF2B5EF4-FFF2-40B4-BE49-F238E27FC236}">
                      <a16:creationId xmlns:a16="http://schemas.microsoft.com/office/drawing/2014/main" id="{1757CCE0-580C-41FB-B046-4B4EBC4EEB9D}"/>
                    </a:ext>
                  </a:extLst>
                </p:cNvPr>
                <p:cNvSpPr txBox="1"/>
                <p:nvPr/>
              </p:nvSpPr>
              <p:spPr>
                <a:xfrm>
                  <a:off x="-355309" y="5061208"/>
                  <a:ext cx="322925" cy="338554"/>
                </a:xfrm>
                <a:prstGeom prst="rect">
                  <a:avLst/>
                </a:prstGeom>
                <a:noFill/>
              </p:spPr>
              <p:txBody>
                <a:bodyPr wrap="square" rtlCol="0">
                  <a:spAutoFit/>
                </a:bodyPr>
                <a:lstStyle/>
                <a:p>
                  <a:r>
                    <a:rPr lang="en-US" sz="1600"/>
                    <a:t>2</a:t>
                  </a:r>
                </a:p>
              </p:txBody>
            </p:sp>
            <p:sp>
              <p:nvSpPr>
                <p:cNvPr id="110" name="Textfeld 109">
                  <a:extLst>
                    <a:ext uri="{FF2B5EF4-FFF2-40B4-BE49-F238E27FC236}">
                      <a16:creationId xmlns:a16="http://schemas.microsoft.com/office/drawing/2014/main" id="{9A2FEAB5-BFCB-4AB2-83F5-55F241C3B562}"/>
                    </a:ext>
                  </a:extLst>
                </p:cNvPr>
                <p:cNvSpPr txBox="1"/>
                <p:nvPr/>
              </p:nvSpPr>
              <p:spPr>
                <a:xfrm>
                  <a:off x="2639091" y="2310263"/>
                  <a:ext cx="301620" cy="338554"/>
                </a:xfrm>
                <a:prstGeom prst="rect">
                  <a:avLst/>
                </a:prstGeom>
                <a:noFill/>
              </p:spPr>
              <p:txBody>
                <a:bodyPr wrap="square" rtlCol="0">
                  <a:spAutoFit/>
                </a:bodyPr>
                <a:lstStyle/>
                <a:p>
                  <a:r>
                    <a:rPr lang="en-US" sz="1600"/>
                    <a:t>3</a:t>
                  </a:r>
                </a:p>
              </p:txBody>
            </p:sp>
            <p:sp>
              <p:nvSpPr>
                <p:cNvPr id="117" name="Textfeld 116">
                  <a:extLst>
                    <a:ext uri="{FF2B5EF4-FFF2-40B4-BE49-F238E27FC236}">
                      <a16:creationId xmlns:a16="http://schemas.microsoft.com/office/drawing/2014/main" id="{B9E57FC3-7CB2-4210-BD51-8DE35414CFD6}"/>
                    </a:ext>
                  </a:extLst>
                </p:cNvPr>
                <p:cNvSpPr txBox="1"/>
                <p:nvPr/>
              </p:nvSpPr>
              <p:spPr>
                <a:xfrm>
                  <a:off x="2525154" y="5061208"/>
                  <a:ext cx="322925" cy="338554"/>
                </a:xfrm>
                <a:prstGeom prst="rect">
                  <a:avLst/>
                </a:prstGeom>
                <a:noFill/>
              </p:spPr>
              <p:txBody>
                <a:bodyPr wrap="square" rtlCol="0">
                  <a:spAutoFit/>
                </a:bodyPr>
                <a:lstStyle/>
                <a:p>
                  <a:r>
                    <a:rPr lang="en-US" sz="1600"/>
                    <a:t>4</a:t>
                  </a:r>
                </a:p>
              </p:txBody>
            </p:sp>
            <p:sp>
              <p:nvSpPr>
                <p:cNvPr id="129" name="Textfeld 128">
                  <a:extLst>
                    <a:ext uri="{FF2B5EF4-FFF2-40B4-BE49-F238E27FC236}">
                      <a16:creationId xmlns:a16="http://schemas.microsoft.com/office/drawing/2014/main" id="{689DCB2F-44B4-4CDB-AA01-7FC1AB7C4091}"/>
                    </a:ext>
                  </a:extLst>
                </p:cNvPr>
                <p:cNvSpPr txBox="1"/>
                <p:nvPr/>
              </p:nvSpPr>
              <p:spPr>
                <a:xfrm>
                  <a:off x="6010732" y="2276212"/>
                  <a:ext cx="248202" cy="338554"/>
                </a:xfrm>
                <a:prstGeom prst="rect">
                  <a:avLst/>
                </a:prstGeom>
                <a:noFill/>
              </p:spPr>
              <p:txBody>
                <a:bodyPr wrap="square" rtlCol="0">
                  <a:spAutoFit/>
                </a:bodyPr>
                <a:lstStyle/>
                <a:p>
                  <a:r>
                    <a:rPr lang="en-US" sz="1600"/>
                    <a:t>5</a:t>
                  </a:r>
                </a:p>
              </p:txBody>
            </p:sp>
          </p:grpSp>
        </p:grpSp>
        <p:sp>
          <p:nvSpPr>
            <p:cNvPr id="2" name="Textfeld 1">
              <a:extLst>
                <a:ext uri="{FF2B5EF4-FFF2-40B4-BE49-F238E27FC236}">
                  <a16:creationId xmlns:a16="http://schemas.microsoft.com/office/drawing/2014/main" id="{20071471-7D81-4A38-92CC-3561260326C9}"/>
                </a:ext>
              </a:extLst>
            </p:cNvPr>
            <p:cNvSpPr txBox="1"/>
            <p:nvPr/>
          </p:nvSpPr>
          <p:spPr>
            <a:xfrm>
              <a:off x="-117798" y="4712664"/>
              <a:ext cx="159439" cy="261610"/>
            </a:xfrm>
            <a:prstGeom prst="rect">
              <a:avLst/>
            </a:prstGeom>
            <a:noFill/>
          </p:spPr>
          <p:txBody>
            <a:bodyPr wrap="square" rtlCol="0">
              <a:spAutoFit/>
            </a:bodyPr>
            <a:lstStyle/>
            <a:p>
              <a:r>
                <a:rPr lang="en-US" sz="1100"/>
                <a:t>1</a:t>
              </a:r>
            </a:p>
          </p:txBody>
        </p:sp>
        <p:sp>
          <p:nvSpPr>
            <p:cNvPr id="137" name="Textfeld 136">
              <a:extLst>
                <a:ext uri="{FF2B5EF4-FFF2-40B4-BE49-F238E27FC236}">
                  <a16:creationId xmlns:a16="http://schemas.microsoft.com/office/drawing/2014/main" id="{DEFF720E-064D-47A3-B77E-FCE808B02EAD}"/>
                </a:ext>
              </a:extLst>
            </p:cNvPr>
            <p:cNvSpPr txBox="1"/>
            <p:nvPr/>
          </p:nvSpPr>
          <p:spPr>
            <a:xfrm>
              <a:off x="50186" y="5246612"/>
              <a:ext cx="159439" cy="261610"/>
            </a:xfrm>
            <a:prstGeom prst="rect">
              <a:avLst/>
            </a:prstGeom>
            <a:noFill/>
          </p:spPr>
          <p:txBody>
            <a:bodyPr wrap="square" rtlCol="0">
              <a:spAutoFit/>
            </a:bodyPr>
            <a:lstStyle/>
            <a:p>
              <a:r>
                <a:rPr lang="en-US" sz="1100"/>
                <a:t>2</a:t>
              </a:r>
            </a:p>
          </p:txBody>
        </p:sp>
        <p:sp>
          <p:nvSpPr>
            <p:cNvPr id="138" name="Textfeld 137">
              <a:extLst>
                <a:ext uri="{FF2B5EF4-FFF2-40B4-BE49-F238E27FC236}">
                  <a16:creationId xmlns:a16="http://schemas.microsoft.com/office/drawing/2014/main" id="{66C1AF44-4BA6-4BEA-A07E-22ACB178B8C5}"/>
                </a:ext>
              </a:extLst>
            </p:cNvPr>
            <p:cNvSpPr txBox="1"/>
            <p:nvPr/>
          </p:nvSpPr>
          <p:spPr>
            <a:xfrm>
              <a:off x="272956" y="5292667"/>
              <a:ext cx="159439" cy="261610"/>
            </a:xfrm>
            <a:prstGeom prst="rect">
              <a:avLst/>
            </a:prstGeom>
            <a:noFill/>
          </p:spPr>
          <p:txBody>
            <a:bodyPr wrap="square" rtlCol="0">
              <a:spAutoFit/>
            </a:bodyPr>
            <a:lstStyle/>
            <a:p>
              <a:r>
                <a:rPr lang="en-US" sz="1100"/>
                <a:t>3</a:t>
              </a:r>
            </a:p>
          </p:txBody>
        </p:sp>
        <p:sp>
          <p:nvSpPr>
            <p:cNvPr id="139" name="Textfeld 138">
              <a:extLst>
                <a:ext uri="{FF2B5EF4-FFF2-40B4-BE49-F238E27FC236}">
                  <a16:creationId xmlns:a16="http://schemas.microsoft.com/office/drawing/2014/main" id="{BE64E1A4-67B1-4E15-BBEA-90498BA42105}"/>
                </a:ext>
              </a:extLst>
            </p:cNvPr>
            <p:cNvSpPr txBox="1"/>
            <p:nvPr/>
          </p:nvSpPr>
          <p:spPr>
            <a:xfrm>
              <a:off x="507491" y="4896593"/>
              <a:ext cx="159439" cy="261610"/>
            </a:xfrm>
            <a:prstGeom prst="rect">
              <a:avLst/>
            </a:prstGeom>
            <a:noFill/>
          </p:spPr>
          <p:txBody>
            <a:bodyPr wrap="square" rtlCol="0">
              <a:spAutoFit/>
            </a:bodyPr>
            <a:lstStyle/>
            <a:p>
              <a:r>
                <a:rPr lang="en-US" sz="1100"/>
                <a:t>4</a:t>
              </a:r>
            </a:p>
          </p:txBody>
        </p:sp>
      </p:grpSp>
      <p:pic>
        <p:nvPicPr>
          <p:cNvPr id="11" name="Grafik 10">
            <a:extLst>
              <a:ext uri="{FF2B5EF4-FFF2-40B4-BE49-F238E27FC236}">
                <a16:creationId xmlns:a16="http://schemas.microsoft.com/office/drawing/2014/main" id="{59E7040D-C891-CAEB-8DE9-B2B1E9A5DA0F}"/>
              </a:ext>
            </a:extLst>
          </p:cNvPr>
          <p:cNvPicPr>
            <a:picLocks noChangeAspect="1"/>
          </p:cNvPicPr>
          <p:nvPr/>
        </p:nvPicPr>
        <p:blipFill rotWithShape="1">
          <a:blip r:embed="rId20"/>
          <a:srcRect l="40777"/>
          <a:stretch/>
        </p:blipFill>
        <p:spPr>
          <a:xfrm>
            <a:off x="10055476" y="1580908"/>
            <a:ext cx="667431" cy="582099"/>
          </a:xfrm>
          <a:prstGeom prst="rect">
            <a:avLst/>
          </a:prstGeom>
        </p:spPr>
      </p:pic>
      <p:pic>
        <p:nvPicPr>
          <p:cNvPr id="1026" name="Picture 2" descr="Bildergebnis für schere bilder">
            <a:extLst>
              <a:ext uri="{FF2B5EF4-FFF2-40B4-BE49-F238E27FC236}">
                <a16:creationId xmlns:a16="http://schemas.microsoft.com/office/drawing/2014/main" id="{D1D5A2D8-D09E-D266-5BB6-029A54A4CD3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95735" y="3079886"/>
            <a:ext cx="455624" cy="455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ür schere bilder">
            <a:extLst>
              <a:ext uri="{FF2B5EF4-FFF2-40B4-BE49-F238E27FC236}">
                <a16:creationId xmlns:a16="http://schemas.microsoft.com/office/drawing/2014/main" id="{C34A9B36-27D0-42D8-2CDC-030505B953D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2953" y="5889584"/>
            <a:ext cx="399294" cy="3992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ildergebnis für schere bilder">
            <a:extLst>
              <a:ext uri="{FF2B5EF4-FFF2-40B4-BE49-F238E27FC236}">
                <a16:creationId xmlns:a16="http://schemas.microsoft.com/office/drawing/2014/main" id="{11501BFF-C938-F707-47EC-D5EAC556347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13824" y="5873358"/>
            <a:ext cx="366403" cy="3664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dergebnis für schere bilder">
            <a:extLst>
              <a:ext uri="{FF2B5EF4-FFF2-40B4-BE49-F238E27FC236}">
                <a16:creationId xmlns:a16="http://schemas.microsoft.com/office/drawing/2014/main" id="{6B75FB0C-93D1-0049-0E2A-89F51526F84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32598" y="3131337"/>
            <a:ext cx="356750" cy="356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gebnis für schere bilder">
            <a:extLst>
              <a:ext uri="{FF2B5EF4-FFF2-40B4-BE49-F238E27FC236}">
                <a16:creationId xmlns:a16="http://schemas.microsoft.com/office/drawing/2014/main" id="{BB7DC940-58B8-5BE5-50A7-95F63430C7A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356345" y="3049393"/>
            <a:ext cx="402005" cy="40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6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45820E6-212B-4688-8B0B-0D171AB828CF}"/>
              </a:ext>
            </a:extLst>
          </p:cNvPr>
          <p:cNvSpPr txBox="1"/>
          <p:nvPr/>
        </p:nvSpPr>
        <p:spPr>
          <a:xfrm>
            <a:off x="462776" y="969746"/>
            <a:ext cx="10594329" cy="830997"/>
          </a:xfrm>
          <a:prstGeom prst="rect">
            <a:avLst/>
          </a:prstGeom>
          <a:noFill/>
          <a:ln>
            <a:solidFill>
              <a:schemeClr val="accent1">
                <a:shade val="50000"/>
              </a:schemeClr>
            </a:solidFill>
          </a:ln>
        </p:spPr>
        <p:txBody>
          <a:bodyPr wrap="square" rtlCol="0">
            <a:spAutoFit/>
          </a:bodyPr>
          <a:lstStyle/>
          <a:p>
            <a:r>
              <a:rPr lang="de-CH" b="1"/>
              <a:t>b) Enzyme sind </a:t>
            </a:r>
            <a:r>
              <a:rPr lang="de-CH" b="1" u="sng">
                <a:solidFill>
                  <a:srgbClr val="FF0000"/>
                </a:solidFill>
              </a:rPr>
              <a:t>substrat</a:t>
            </a:r>
            <a:r>
              <a:rPr lang="de-CH" b="1">
                <a:solidFill>
                  <a:srgbClr val="FF0000"/>
                </a:solidFill>
              </a:rPr>
              <a:t>spezifisch</a:t>
            </a:r>
            <a:r>
              <a:rPr lang="de-CH"/>
              <a:t>. Das heisst, sie können nur ein bestimmtes Substrat (eine bestimmte Substanz oder ein bestimmtes Molekül) verarbeiten oder umsetzen.</a:t>
            </a:r>
          </a:p>
          <a:p>
            <a:endParaRPr lang="de-CH" sz="1200"/>
          </a:p>
        </p:txBody>
      </p:sp>
      <p:sp>
        <p:nvSpPr>
          <p:cNvPr id="8" name="Textfeld 7">
            <a:extLst>
              <a:ext uri="{FF2B5EF4-FFF2-40B4-BE49-F238E27FC236}">
                <a16:creationId xmlns:a16="http://schemas.microsoft.com/office/drawing/2014/main" id="{A37425E1-ACA2-485C-BF0F-B67325E41D4D}"/>
              </a:ext>
            </a:extLst>
          </p:cNvPr>
          <p:cNvSpPr txBox="1"/>
          <p:nvPr/>
        </p:nvSpPr>
        <p:spPr>
          <a:xfrm>
            <a:off x="11057105" y="-5869"/>
            <a:ext cx="1134895" cy="369332"/>
          </a:xfrm>
          <a:prstGeom prst="rect">
            <a:avLst/>
          </a:prstGeom>
          <a:noFill/>
        </p:spPr>
        <p:txBody>
          <a:bodyPr wrap="square" rtlCol="0">
            <a:spAutoFit/>
          </a:bodyPr>
          <a:lstStyle/>
          <a:p>
            <a:r>
              <a:rPr lang="de-CH"/>
              <a:t>Lektion 1</a:t>
            </a:r>
          </a:p>
        </p:txBody>
      </p:sp>
      <p:sp>
        <p:nvSpPr>
          <p:cNvPr id="3" name="Textfeld 2">
            <a:extLst>
              <a:ext uri="{FF2B5EF4-FFF2-40B4-BE49-F238E27FC236}">
                <a16:creationId xmlns:a16="http://schemas.microsoft.com/office/drawing/2014/main" id="{6A123C53-7EFA-FB68-8AF5-2511A0DF98F1}"/>
              </a:ext>
            </a:extLst>
          </p:cNvPr>
          <p:cNvSpPr txBox="1"/>
          <p:nvPr/>
        </p:nvSpPr>
        <p:spPr>
          <a:xfrm>
            <a:off x="462777" y="363463"/>
            <a:ext cx="4472080" cy="369332"/>
          </a:xfrm>
          <a:prstGeom prst="rect">
            <a:avLst/>
          </a:prstGeom>
          <a:noFill/>
        </p:spPr>
        <p:txBody>
          <a:bodyPr wrap="square" rtlCol="0">
            <a:spAutoFit/>
          </a:bodyPr>
          <a:lstStyle/>
          <a:p>
            <a:r>
              <a:rPr lang="de-DE" b="1"/>
              <a:t>Aufgabe 2: Arbeitsblatt Teil 2</a:t>
            </a:r>
          </a:p>
        </p:txBody>
      </p:sp>
      <p:sp>
        <p:nvSpPr>
          <p:cNvPr id="11" name="Textfeld 10">
            <a:extLst>
              <a:ext uri="{FF2B5EF4-FFF2-40B4-BE49-F238E27FC236}">
                <a16:creationId xmlns:a16="http://schemas.microsoft.com/office/drawing/2014/main" id="{BAF6561A-5919-3316-9E1B-D87F14F8DE4E}"/>
              </a:ext>
            </a:extLst>
          </p:cNvPr>
          <p:cNvSpPr txBox="1"/>
          <p:nvPr/>
        </p:nvSpPr>
        <p:spPr>
          <a:xfrm>
            <a:off x="462776" y="2182504"/>
            <a:ext cx="8913452" cy="646331"/>
          </a:xfrm>
          <a:prstGeom prst="rect">
            <a:avLst/>
          </a:prstGeom>
          <a:noFill/>
          <a:ln>
            <a:solidFill>
              <a:schemeClr val="accent1">
                <a:shade val="50000"/>
              </a:schemeClr>
            </a:solidFill>
          </a:ln>
        </p:spPr>
        <p:txBody>
          <a:bodyPr wrap="square" rtlCol="0">
            <a:spAutoFit/>
          </a:bodyPr>
          <a:lstStyle/>
          <a:p>
            <a:r>
              <a:rPr lang="de-CH" b="1"/>
              <a:t>a</a:t>
            </a:r>
            <a:r>
              <a:rPr lang="de-CH" sz="1800" b="1"/>
              <a:t>) Enzyme haben ein </a:t>
            </a:r>
            <a:r>
              <a:rPr lang="de-CH" sz="1800" b="1">
                <a:solidFill>
                  <a:srgbClr val="FF0000"/>
                </a:solidFill>
              </a:rPr>
              <a:t>aktives Zentrum</a:t>
            </a:r>
            <a:r>
              <a:rPr lang="de-CH" sz="1800"/>
              <a:t>. Das heisst, sie können nur an einer bestimmten Stelle mit dem Substrat, das sie verarbeiten sollen, in Verbindung treten.</a:t>
            </a:r>
          </a:p>
        </p:txBody>
      </p:sp>
      <p:sp>
        <p:nvSpPr>
          <p:cNvPr id="12" name="Textfeld 11">
            <a:extLst>
              <a:ext uri="{FF2B5EF4-FFF2-40B4-BE49-F238E27FC236}">
                <a16:creationId xmlns:a16="http://schemas.microsoft.com/office/drawing/2014/main" id="{BB444DF8-CA0B-E180-9E84-674BF38FB1AD}"/>
              </a:ext>
            </a:extLst>
          </p:cNvPr>
          <p:cNvSpPr txBox="1"/>
          <p:nvPr/>
        </p:nvSpPr>
        <p:spPr>
          <a:xfrm>
            <a:off x="462777" y="3143597"/>
            <a:ext cx="9639166" cy="646331"/>
          </a:xfrm>
          <a:prstGeom prst="rect">
            <a:avLst/>
          </a:prstGeom>
          <a:noFill/>
          <a:ln>
            <a:solidFill>
              <a:schemeClr val="accent1">
                <a:shade val="50000"/>
              </a:schemeClr>
            </a:solidFill>
          </a:ln>
        </p:spPr>
        <p:txBody>
          <a:bodyPr wrap="square" rtlCol="0">
            <a:spAutoFit/>
          </a:bodyPr>
          <a:lstStyle/>
          <a:p>
            <a:r>
              <a:rPr lang="de-CH" b="1"/>
              <a:t>d</a:t>
            </a:r>
            <a:r>
              <a:rPr lang="de-CH" sz="1800" b="1"/>
              <a:t>) Enzyme bleiben nach Ausführung der Reaktion </a:t>
            </a:r>
            <a:r>
              <a:rPr lang="de-CH" sz="1800" b="1">
                <a:solidFill>
                  <a:srgbClr val="FF0000"/>
                </a:solidFill>
              </a:rPr>
              <a:t>unverändert</a:t>
            </a:r>
            <a:r>
              <a:rPr lang="de-CH" sz="1800"/>
              <a:t>. Sie werden während der Reaktion nicht verbraucht und stehen danach für eine weitere Reaktion bereit.</a:t>
            </a:r>
            <a:endParaRPr lang="de-CH" sz="1800">
              <a:solidFill>
                <a:srgbClr val="0070C0"/>
              </a:solidFill>
            </a:endParaRPr>
          </a:p>
        </p:txBody>
      </p:sp>
      <p:sp>
        <p:nvSpPr>
          <p:cNvPr id="13" name="Textfeld 12">
            <a:extLst>
              <a:ext uri="{FF2B5EF4-FFF2-40B4-BE49-F238E27FC236}">
                <a16:creationId xmlns:a16="http://schemas.microsoft.com/office/drawing/2014/main" id="{0EAE22DF-943E-91D9-8731-D99F3F8F3C38}"/>
              </a:ext>
            </a:extLst>
          </p:cNvPr>
          <p:cNvSpPr txBox="1"/>
          <p:nvPr/>
        </p:nvSpPr>
        <p:spPr>
          <a:xfrm>
            <a:off x="462777" y="4069265"/>
            <a:ext cx="9639166" cy="646331"/>
          </a:xfrm>
          <a:prstGeom prst="rect">
            <a:avLst/>
          </a:prstGeom>
          <a:noFill/>
          <a:ln>
            <a:solidFill>
              <a:schemeClr val="accent1">
                <a:shade val="50000"/>
              </a:schemeClr>
            </a:solidFill>
          </a:ln>
        </p:spPr>
        <p:txBody>
          <a:bodyPr wrap="square" rtlCol="0">
            <a:spAutoFit/>
          </a:bodyPr>
          <a:lstStyle/>
          <a:p>
            <a:r>
              <a:rPr lang="de-CH" b="1"/>
              <a:t>e</a:t>
            </a:r>
            <a:r>
              <a:rPr lang="de-CH" sz="1800" b="1"/>
              <a:t>) Enzyme sind </a:t>
            </a:r>
            <a:r>
              <a:rPr lang="de-CH" sz="1800" b="1" u="sng">
                <a:solidFill>
                  <a:srgbClr val="FF0000"/>
                </a:solidFill>
              </a:rPr>
              <a:t>reaktions</a:t>
            </a:r>
            <a:r>
              <a:rPr lang="de-CH" sz="1800" b="1">
                <a:solidFill>
                  <a:srgbClr val="FF0000"/>
                </a:solidFill>
              </a:rPr>
              <a:t>spezifisch</a:t>
            </a:r>
            <a:r>
              <a:rPr lang="de-CH" sz="1800"/>
              <a:t>. Das heisst, sie können nur eine bestimmte Reaktion ausführen, nicht aber andere Typen von Reaktionen.</a:t>
            </a:r>
          </a:p>
        </p:txBody>
      </p:sp>
      <p:sp>
        <p:nvSpPr>
          <p:cNvPr id="14" name="Textfeld 13">
            <a:extLst>
              <a:ext uri="{FF2B5EF4-FFF2-40B4-BE49-F238E27FC236}">
                <a16:creationId xmlns:a16="http://schemas.microsoft.com/office/drawing/2014/main" id="{1568B476-9486-F17C-B7D2-57B404662866}"/>
              </a:ext>
            </a:extLst>
          </p:cNvPr>
          <p:cNvSpPr txBox="1"/>
          <p:nvPr/>
        </p:nvSpPr>
        <p:spPr>
          <a:xfrm>
            <a:off x="462776" y="5138057"/>
            <a:ext cx="9936708" cy="1200329"/>
          </a:xfrm>
          <a:prstGeom prst="rect">
            <a:avLst/>
          </a:prstGeom>
          <a:noFill/>
          <a:ln>
            <a:solidFill>
              <a:schemeClr val="accent1">
                <a:shade val="50000"/>
              </a:schemeClr>
            </a:solidFill>
          </a:ln>
        </p:spPr>
        <p:txBody>
          <a:bodyPr wrap="square" rtlCol="0">
            <a:spAutoFit/>
          </a:bodyPr>
          <a:lstStyle/>
          <a:p>
            <a:r>
              <a:rPr lang="de-CH" b="1"/>
              <a:t>c</a:t>
            </a:r>
            <a:r>
              <a:rPr lang="de-CH" sz="1800" b="1"/>
              <a:t>) Enzyme </a:t>
            </a:r>
            <a:r>
              <a:rPr lang="de-CH" sz="1800" b="1">
                <a:solidFill>
                  <a:srgbClr val="FF0000"/>
                </a:solidFill>
              </a:rPr>
              <a:t>setzen die Aktivierungsenergie herunter</a:t>
            </a:r>
            <a:r>
              <a:rPr lang="de-CH" sz="1800"/>
              <a:t>. Das heisst, um eine Reaktion auszuführen, muss weniger Energie investiert werden und dadurch finden pro Zeiteinheit in Anwesenheit eines Enzyms mehr Reaktionen statt. Sie werden deshalb als </a:t>
            </a:r>
            <a:r>
              <a:rPr lang="de-CH" sz="1800" b="1">
                <a:solidFill>
                  <a:srgbClr val="FF0000"/>
                </a:solidFill>
              </a:rPr>
              <a:t>Biokatalysatoren</a:t>
            </a:r>
            <a:r>
              <a:rPr lang="de-CH" sz="1800"/>
              <a:t> bezeichnet.</a:t>
            </a:r>
            <a:endParaRPr lang="de-DE"/>
          </a:p>
          <a:p>
            <a:endParaRPr lang="de-DE"/>
          </a:p>
        </p:txBody>
      </p:sp>
      <p:pic>
        <p:nvPicPr>
          <p:cNvPr id="2050" name="Picture 2" descr="Bildergebnis für schere bilder">
            <a:extLst>
              <a:ext uri="{FF2B5EF4-FFF2-40B4-BE49-F238E27FC236}">
                <a16:creationId xmlns:a16="http://schemas.microsoft.com/office/drawing/2014/main" id="{237E650A-BFB3-6C40-9AC4-6279F3BA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521807" y="1613642"/>
            <a:ext cx="374201" cy="3742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ergebnis für schere bilder">
            <a:extLst>
              <a:ext uri="{FF2B5EF4-FFF2-40B4-BE49-F238E27FC236}">
                <a16:creationId xmlns:a16="http://schemas.microsoft.com/office/drawing/2014/main" id="{8835FE75-FA56-3A77-9CD1-A020020A57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571254" y="4576755"/>
            <a:ext cx="374201" cy="3742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ildergebnis für schere bilder">
            <a:extLst>
              <a:ext uri="{FF2B5EF4-FFF2-40B4-BE49-F238E27FC236}">
                <a16:creationId xmlns:a16="http://schemas.microsoft.com/office/drawing/2014/main" id="{E5520FEA-741D-4827-8F7E-E0C6B97988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727742" y="6151285"/>
            <a:ext cx="374201" cy="3742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ildergebnis für schere bilder">
            <a:extLst>
              <a:ext uri="{FF2B5EF4-FFF2-40B4-BE49-F238E27FC236}">
                <a16:creationId xmlns:a16="http://schemas.microsoft.com/office/drawing/2014/main" id="{CB29422B-6629-F8DB-9264-F9CC48D0AD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521971" y="3646803"/>
            <a:ext cx="425313" cy="3366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ildergebnis für schere bilder">
            <a:extLst>
              <a:ext uri="{FF2B5EF4-FFF2-40B4-BE49-F238E27FC236}">
                <a16:creationId xmlns:a16="http://schemas.microsoft.com/office/drawing/2014/main" id="{9601EDC6-F378-E900-3863-06064E2C9F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846467" y="2675846"/>
            <a:ext cx="374201" cy="37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3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122" name="Freihand 477">
                <a:extLst>
                  <a:ext uri="{FF2B5EF4-FFF2-40B4-BE49-F238E27FC236}">
                    <a16:creationId xmlns:a16="http://schemas.microsoft.com/office/drawing/2014/main" id="{597BC419-CE74-4814-9F3A-8FC8544CE1FE}"/>
                  </a:ext>
                </a:extLst>
              </p14:cNvPr>
              <p14:cNvContentPartPr>
                <a14:cpLocks xmlns:a14="http://schemas.microsoft.com/office/drawing/2010/main" noRot="1" noChangeAspect="1" noEditPoints="1" noChangeArrowheads="1" noChangeShapeType="1"/>
              </p14:cNvContentPartPr>
              <p14:nvPr/>
            </p14:nvContentPartPr>
            <p14:xfrm>
              <a:off x="4051300" y="457200"/>
              <a:ext cx="1122363" cy="312738"/>
            </p14:xfrm>
          </p:contentPart>
        </mc:Choice>
        <mc:Fallback xmlns="">
          <p:pic>
            <p:nvPicPr>
              <p:cNvPr id="5122" name="Freihand 477">
                <a:extLst>
                  <a:ext uri="{FF2B5EF4-FFF2-40B4-BE49-F238E27FC236}">
                    <a16:creationId xmlns:a16="http://schemas.microsoft.com/office/drawing/2014/main" id="{597BC419-CE74-4814-9F3A-8FC8544CE1FE}"/>
                  </a:ext>
                </a:extLst>
              </p:cNvPr>
              <p:cNvPicPr/>
              <p:nvPr/>
            </p:nvPicPr>
            <p:blipFill/>
            <p:spPr/>
          </p:pic>
        </mc:Fallback>
      </mc:AlternateContent>
      <mc:AlternateContent xmlns:mc="http://schemas.openxmlformats.org/markup-compatibility/2006" xmlns:p14="http://schemas.microsoft.com/office/powerpoint/2010/main">
        <mc:Choice Requires="p14">
          <p:contentPart p14:bwMode="auto" r:id="rId4">
            <p14:nvContentPartPr>
              <p14:cNvPr id="5126" name="Freihand 554">
                <a:extLst>
                  <a:ext uri="{FF2B5EF4-FFF2-40B4-BE49-F238E27FC236}">
                    <a16:creationId xmlns:a16="http://schemas.microsoft.com/office/drawing/2014/main" id="{1DE57742-74DA-4C53-87AB-700FDCE898FB}"/>
                  </a:ext>
                </a:extLst>
              </p14:cNvPr>
              <p14:cNvContentPartPr>
                <a14:cpLocks xmlns:a14="http://schemas.microsoft.com/office/drawing/2010/main" noRot="1" noChangeAspect="1" noEditPoints="1" noChangeArrowheads="1" noChangeShapeType="1"/>
              </p14:cNvContentPartPr>
              <p14:nvPr/>
            </p14:nvContentPartPr>
            <p14:xfrm>
              <a:off x="4356100" y="1225550"/>
              <a:ext cx="150813" cy="206375"/>
            </p14:xfrm>
          </p:contentPart>
        </mc:Choice>
        <mc:Fallback xmlns="">
          <p:pic>
            <p:nvPicPr>
              <p:cNvPr id="5126" name="Freihand 554">
                <a:extLst>
                  <a:ext uri="{FF2B5EF4-FFF2-40B4-BE49-F238E27FC236}">
                    <a16:creationId xmlns:a16="http://schemas.microsoft.com/office/drawing/2014/main" id="{1DE57742-74DA-4C53-87AB-700FDCE898FB}"/>
                  </a:ext>
                </a:extLst>
              </p:cNvPr>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5127" name="Freihand 574">
                <a:extLst>
                  <a:ext uri="{FF2B5EF4-FFF2-40B4-BE49-F238E27FC236}">
                    <a16:creationId xmlns:a16="http://schemas.microsoft.com/office/drawing/2014/main" id="{E30199A4-11E3-4733-B2DA-C742FB072BB9}"/>
                  </a:ext>
                </a:extLst>
              </p14:cNvPr>
              <p14:cNvContentPartPr>
                <a14:cpLocks xmlns:a14="http://schemas.microsoft.com/office/drawing/2010/main" noRot="1" noChangeAspect="1" noEditPoints="1" noChangeArrowheads="1" noChangeShapeType="1"/>
              </p14:cNvContentPartPr>
              <p14:nvPr/>
            </p14:nvContentPartPr>
            <p14:xfrm>
              <a:off x="1276350" y="1314450"/>
              <a:ext cx="1616075" cy="292100"/>
            </p14:xfrm>
          </p:contentPart>
        </mc:Choice>
        <mc:Fallback xmlns="">
          <p:pic>
            <p:nvPicPr>
              <p:cNvPr id="5127" name="Freihand 574">
                <a:extLst>
                  <a:ext uri="{FF2B5EF4-FFF2-40B4-BE49-F238E27FC236}">
                    <a16:creationId xmlns:a16="http://schemas.microsoft.com/office/drawing/2014/main" id="{E30199A4-11E3-4733-B2DA-C742FB072BB9}"/>
                  </a:ext>
                </a:extLst>
              </p:cNvPr>
              <p:cNvPicPr/>
              <p:nvPr/>
            </p:nvPicPr>
            <p:blipFill/>
            <p:spPr/>
          </p:pic>
        </mc:Fallback>
      </mc:AlternateContent>
      <p:sp>
        <p:nvSpPr>
          <p:cNvPr id="17" name="Textfeld 16">
            <a:extLst>
              <a:ext uri="{FF2B5EF4-FFF2-40B4-BE49-F238E27FC236}">
                <a16:creationId xmlns:a16="http://schemas.microsoft.com/office/drawing/2014/main" id="{DF05A177-1409-474B-80CA-0E1935EE595B}"/>
              </a:ext>
            </a:extLst>
          </p:cNvPr>
          <p:cNvSpPr txBox="1"/>
          <p:nvPr/>
        </p:nvSpPr>
        <p:spPr>
          <a:xfrm>
            <a:off x="219798" y="2742203"/>
            <a:ext cx="11752403" cy="3785652"/>
          </a:xfrm>
          <a:prstGeom prst="rect">
            <a:avLst/>
          </a:prstGeom>
          <a:noFill/>
        </p:spPr>
        <p:txBody>
          <a:bodyPr wrap="square">
            <a:spAutoFit/>
          </a:bodyPr>
          <a:lstStyle/>
          <a:p>
            <a:endParaRPr lang="de-DE" sz="1200"/>
          </a:p>
          <a:p>
            <a:r>
              <a:rPr lang="de-DE" sz="1200">
                <a:effectLst/>
              </a:rPr>
              <a:t>Die meisten Enzyme gehören zur Stoffgruppe der </a:t>
            </a:r>
            <a:r>
              <a:rPr lang="de-DE" sz="1200">
                <a:solidFill>
                  <a:srgbClr val="FF0000"/>
                </a:solidFill>
                <a:effectLst/>
              </a:rPr>
              <a:t>________________________</a:t>
            </a:r>
            <a:r>
              <a:rPr lang="de-DE" sz="1200">
                <a:effectLst/>
              </a:rPr>
              <a:t>.</a:t>
            </a:r>
            <a:r>
              <a:rPr lang="de-DE" sz="1200">
                <a:solidFill>
                  <a:srgbClr val="FF0000"/>
                </a:solidFill>
              </a:rPr>
              <a:t> </a:t>
            </a:r>
            <a:r>
              <a:rPr lang="de-DE" sz="1200">
                <a:effectLst/>
              </a:rPr>
              <a:t>Sie sind in der Lage, biochemische Reaktionen in Gang zu setzen und zu </a:t>
            </a:r>
            <a:r>
              <a:rPr lang="de-DE" sz="1200">
                <a:solidFill>
                  <a:srgbClr val="0000FF"/>
                </a:solidFill>
                <a:effectLst/>
              </a:rPr>
              <a:t>_____________</a:t>
            </a:r>
            <a:r>
              <a:rPr lang="de-DE" sz="1200">
                <a:effectLst/>
              </a:rPr>
              <a:t> und werden daher als </a:t>
            </a:r>
            <a:r>
              <a:rPr lang="de-DE" sz="1200">
                <a:solidFill>
                  <a:srgbClr val="7030A0"/>
                </a:solidFill>
              </a:rPr>
              <a:t>_________________ </a:t>
            </a:r>
            <a:r>
              <a:rPr lang="de-DE" sz="1200">
                <a:effectLst/>
              </a:rPr>
              <a:t>bezeichnet. Die Ausgangsstoffe in biochemischen Reaktionen werden </a:t>
            </a:r>
            <a:r>
              <a:rPr lang="de-DE" sz="1200"/>
              <a:t>in der Chemie als Edukte und in der Biologie als </a:t>
            </a:r>
            <a:r>
              <a:rPr lang="de-DE" sz="1200">
                <a:solidFill>
                  <a:srgbClr val="FF0000"/>
                </a:solidFill>
                <a:effectLst/>
              </a:rPr>
              <a:t>___________</a:t>
            </a:r>
            <a:r>
              <a:rPr lang="de-DE" sz="1200"/>
              <a:t> bezeichnet. Chemisch gesehen sind Substrate Moleküle. </a:t>
            </a:r>
            <a:endParaRPr lang="de-DE" sz="1200">
              <a:effectLst/>
            </a:endParaRPr>
          </a:p>
          <a:p>
            <a:endParaRPr lang="de-DE" sz="1200"/>
          </a:p>
          <a:p>
            <a:r>
              <a:rPr lang="de-DE" sz="1200">
                <a:effectLst/>
              </a:rPr>
              <a:t>Enzyme wirken also auf Moleküle ein. </a:t>
            </a:r>
            <a:r>
              <a:rPr lang="de-DE" sz="1200"/>
              <a:t>Dadurch können — auf stofflicher Ebene betrachtet — komplexe Moleküle in kleinere Moleküle </a:t>
            </a:r>
            <a:r>
              <a:rPr lang="de-DE" sz="1200">
                <a:solidFill>
                  <a:srgbClr val="0000FF"/>
                </a:solidFill>
              </a:rPr>
              <a:t>_____________, </a:t>
            </a:r>
            <a:r>
              <a:rPr lang="de-DE" sz="1200"/>
              <a:t>aber auch umgekehrt kleinere Moleküle zu komplexeren Molekülen </a:t>
            </a:r>
            <a:r>
              <a:rPr lang="de-DE" sz="1200">
                <a:solidFill>
                  <a:srgbClr val="0000FF"/>
                </a:solidFill>
              </a:rPr>
              <a:t>____________</a:t>
            </a:r>
            <a:r>
              <a:rPr lang="de-DE" sz="1200"/>
              <a:t> werden. Auf der energetischen Ebene bedeutet dies, dass energiereichere Moleküle in energieärmere Moleküle _________________ werden.</a:t>
            </a:r>
          </a:p>
          <a:p>
            <a:endParaRPr lang="de-DE" sz="1200" u="sng">
              <a:effectLst/>
            </a:endParaRPr>
          </a:p>
          <a:p>
            <a:r>
              <a:rPr lang="de-DE" sz="1200">
                <a:effectLst/>
              </a:rPr>
              <a:t>Eine Reaktion findet statt, wenn sich Substrate und Enzyme lange </a:t>
            </a:r>
            <a:r>
              <a:rPr lang="de-DE" sz="1200"/>
              <a:t>genug in räumlicher Nähe zueinander befinden und d</a:t>
            </a:r>
            <a:r>
              <a:rPr lang="de-DE" sz="1200">
                <a:effectLst/>
              </a:rPr>
              <a:t>ie Substrate an das </a:t>
            </a:r>
            <a:r>
              <a:rPr lang="de-DE" sz="1200">
                <a:solidFill>
                  <a:srgbClr val="FF0000"/>
                </a:solidFill>
              </a:rPr>
              <a:t>______________</a:t>
            </a:r>
            <a:r>
              <a:rPr lang="de-DE" sz="1200"/>
              <a:t> der Enzyme binden. Die Bindung zwischen Enzymen und Substraten bezeichnet man als </a:t>
            </a:r>
            <a:r>
              <a:rPr lang="de-DE" sz="1200">
                <a:solidFill>
                  <a:srgbClr val="FF0000"/>
                </a:solidFill>
              </a:rPr>
              <a:t>_________________</a:t>
            </a:r>
            <a:r>
              <a:rPr lang="de-DE" sz="1200"/>
              <a:t>. </a:t>
            </a:r>
          </a:p>
          <a:p>
            <a:endParaRPr lang="de-DE" sz="1200"/>
          </a:p>
          <a:p>
            <a:r>
              <a:rPr lang="de-DE" sz="1200"/>
              <a:t>Während der Reaktion werden die Substrate zu Produkten umgewandelt. Damit diese Umwandlung stattfinden kann, muss Energie zugeführt werden. Die aufzuwendende Energie wird </a:t>
            </a:r>
            <a:r>
              <a:rPr lang="de-DE" sz="1200">
                <a:solidFill>
                  <a:srgbClr val="FF0000"/>
                </a:solidFill>
              </a:rPr>
              <a:t>_____________________ </a:t>
            </a:r>
            <a:r>
              <a:rPr lang="de-DE" sz="1200"/>
              <a:t>genannt.</a:t>
            </a:r>
          </a:p>
          <a:p>
            <a:endParaRPr lang="de-DE" sz="1200"/>
          </a:p>
          <a:p>
            <a:r>
              <a:rPr lang="de-DE" sz="1200"/>
              <a:t>Ein Enzym kann jeweils nur eine bestimmte Reaktion bewirken; Enzyme sind also </a:t>
            </a:r>
            <a:r>
              <a:rPr lang="de-DE" sz="1200">
                <a:solidFill>
                  <a:srgbClr val="00B050"/>
                </a:solidFill>
              </a:rPr>
              <a:t>____________________</a:t>
            </a:r>
            <a:r>
              <a:rPr lang="de-DE" sz="1200"/>
              <a:t>.</a:t>
            </a:r>
            <a:r>
              <a:rPr lang="de-DE" sz="1200">
                <a:solidFill>
                  <a:srgbClr val="00B050"/>
                </a:solidFill>
              </a:rPr>
              <a:t> </a:t>
            </a:r>
            <a:r>
              <a:rPr lang="de-DE" sz="1200"/>
              <a:t>Zudem können die meisten Enzyme nur mit einem bestimmten Substrat eine Bindung eingehen; sie sind also auch </a:t>
            </a:r>
            <a:r>
              <a:rPr lang="de-DE" sz="1200">
                <a:solidFill>
                  <a:srgbClr val="00B050"/>
                </a:solidFill>
              </a:rPr>
              <a:t>______________________. </a:t>
            </a:r>
            <a:r>
              <a:rPr lang="de-DE" sz="1200"/>
              <a:t>Einige wenige Enzymarten hingegen weisen eine geringere Passgenauigkeit bzw. Spezifität auf und binden eine breite Palette von Substraten des gleichen allgemeinen Typs (z.B. die Enzymgruppe der Lipasen brechen jede Fettsäurekette auf).</a:t>
            </a:r>
          </a:p>
          <a:p>
            <a:endParaRPr lang="de-DE" sz="1200">
              <a:effectLst/>
            </a:endParaRPr>
          </a:p>
          <a:p>
            <a:r>
              <a:rPr lang="de-DE" sz="1200">
                <a:effectLst/>
              </a:rPr>
              <a:t>Das Enzym steht nach der Reaktion dann wieder </a:t>
            </a:r>
            <a:r>
              <a:rPr lang="de-DE" sz="1200">
                <a:solidFill>
                  <a:srgbClr val="00B050"/>
                </a:solidFill>
                <a:effectLst/>
              </a:rPr>
              <a:t> ______________________</a:t>
            </a:r>
            <a:r>
              <a:rPr lang="de-DE" sz="1200">
                <a:effectLst/>
              </a:rPr>
              <a:t> für die nächste Reaktion bereit. </a:t>
            </a:r>
            <a:r>
              <a:rPr lang="de-DE" sz="1200"/>
              <a:t> </a:t>
            </a:r>
          </a:p>
        </p:txBody>
      </p:sp>
      <p:sp>
        <p:nvSpPr>
          <p:cNvPr id="14" name="Textfeld 13">
            <a:extLst>
              <a:ext uri="{FF2B5EF4-FFF2-40B4-BE49-F238E27FC236}">
                <a16:creationId xmlns:a16="http://schemas.microsoft.com/office/drawing/2014/main" id="{3F3ABE98-7EA7-4666-9EEA-5C65A6242B33}"/>
              </a:ext>
            </a:extLst>
          </p:cNvPr>
          <p:cNvSpPr txBox="1"/>
          <p:nvPr/>
        </p:nvSpPr>
        <p:spPr>
          <a:xfrm>
            <a:off x="173371" y="178797"/>
            <a:ext cx="9624767" cy="2308324"/>
          </a:xfrm>
          <a:prstGeom prst="rect">
            <a:avLst/>
          </a:prstGeom>
          <a:solidFill>
            <a:schemeClr val="accent1">
              <a:lumMod val="20000"/>
              <a:lumOff val="80000"/>
            </a:schemeClr>
          </a:solidFill>
        </p:spPr>
        <p:txBody>
          <a:bodyPr wrap="square" lIns="91440" tIns="45720" rIns="91440" bIns="45720" rtlCol="0" anchor="t">
            <a:spAutoFit/>
          </a:bodyPr>
          <a:lstStyle/>
          <a:p>
            <a:r>
              <a:rPr lang="de-CH" sz="1200" i="1"/>
              <a:t>Mit Hilfe eines Lückentexts soll einerseits das Fachvokabular gefestigt und erweitert werden und andererseits sollen die Charakteristika (= Eigenschaften) von Enzymen nochmals dargestellt werden.</a:t>
            </a:r>
          </a:p>
          <a:p>
            <a:endParaRPr lang="de-CH" sz="1200"/>
          </a:p>
          <a:p>
            <a:r>
              <a:rPr lang="de-CH" sz="1200" b="1"/>
              <a:t>Aufgabe 3</a:t>
            </a:r>
            <a:endParaRPr lang="de-CH" sz="1200" b="1">
              <a:cs typeface="Calibri"/>
            </a:endParaRPr>
          </a:p>
          <a:p>
            <a:r>
              <a:rPr lang="de-CH" sz="1200"/>
              <a:t>Vervollständige den folgenden Lückentext mit den untenstehend angegebenen Wörtern, wobei als Hilfe die Wortarten in verschiedenen Farben markiert sind. Eine blaue Linie im Lückentext weist z.B. darauf hin, dass ein Verb eingesetzt werden muss, das aus der Liste ausgewählt wird.</a:t>
            </a:r>
          </a:p>
          <a:p>
            <a:r>
              <a:rPr lang="de-CH" sz="1200"/>
              <a:t>Besprecht die Ergebnisse anschließend im Plenum.</a:t>
            </a:r>
            <a:br>
              <a:rPr lang="de-CH" sz="1200"/>
            </a:br>
            <a:endParaRPr lang="de-CH" sz="1200">
              <a:solidFill>
                <a:srgbClr val="FF0000"/>
              </a:solidFill>
            </a:endParaRPr>
          </a:p>
          <a:p>
            <a:r>
              <a:rPr lang="de-CH" sz="1200">
                <a:solidFill>
                  <a:srgbClr val="FF0000"/>
                </a:solidFill>
              </a:rPr>
              <a:t>Rot:  Substantive	Substrate, Proteine, Aktivierungsenergie, Enzym-Substrat-Komplex</a:t>
            </a:r>
            <a:endParaRPr lang="de-CH" sz="1200" u="sng">
              <a:solidFill>
                <a:srgbClr val="FF0000"/>
              </a:solidFill>
            </a:endParaRPr>
          </a:p>
          <a:p>
            <a:r>
              <a:rPr lang="de-CH" sz="1200">
                <a:solidFill>
                  <a:srgbClr val="7030A0"/>
                </a:solidFill>
              </a:rPr>
              <a:t>Lila: Adjektiv + Substantiv	aktive(s) Zentrum, biologische Katalysatoren</a:t>
            </a:r>
          </a:p>
          <a:p>
            <a:r>
              <a:rPr lang="de-CH" sz="1200">
                <a:solidFill>
                  <a:srgbClr val="0000FF"/>
                </a:solidFill>
              </a:rPr>
              <a:t>Blau: Verben</a:t>
            </a:r>
            <a:r>
              <a:rPr lang="de-CH" sz="1200"/>
              <a:t>		</a:t>
            </a:r>
            <a:r>
              <a:rPr lang="de-CH" sz="1200">
                <a:solidFill>
                  <a:srgbClr val="0000FF"/>
                </a:solidFill>
              </a:rPr>
              <a:t>beschleunigen, zerlegen, aufbauen, umwandeln</a:t>
            </a:r>
          </a:p>
          <a:p>
            <a:r>
              <a:rPr lang="de-CH" sz="1200">
                <a:solidFill>
                  <a:srgbClr val="00B050"/>
                </a:solidFill>
              </a:rPr>
              <a:t>Grün: Adjektive</a:t>
            </a:r>
            <a:r>
              <a:rPr lang="de-CH" sz="1200"/>
              <a:t>	</a:t>
            </a:r>
            <a:r>
              <a:rPr lang="de-CH" sz="1200">
                <a:solidFill>
                  <a:srgbClr val="00B050"/>
                </a:solidFill>
              </a:rPr>
              <a:t>substratspezifisch, unverändert, reaktionsspezifisch</a:t>
            </a:r>
          </a:p>
        </p:txBody>
      </p:sp>
    </p:spTree>
    <p:extLst>
      <p:ext uri="{BB962C8B-B14F-4D97-AF65-F5344CB8AC3E}">
        <p14:creationId xmlns:p14="http://schemas.microsoft.com/office/powerpoint/2010/main" val="75108451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b7bdf44-c9f6-4e8a-b11e-38f1350b0e6e">ZYSZ63PCDK7H-702998913-9053</_dlc_DocId>
    <_dlc_DocIdUrl xmlns="3b7bdf44-c9f6-4e8a-b11e-38f1350b0e6e">
      <Url>https://eduneteurope.sharepoint.com/sites/sensiMINT-OneDrive/_layouts/15/DocIdRedir.aspx?ID=ZYSZ63PCDK7H-702998913-9053</Url>
      <Description>ZYSZ63PCDK7H-702998913-9053</Description>
    </_dlc_DocIdUrl>
    <lcf76f155ced4ddcb4097134ff3c332f xmlns="c72df712-2aa3-4210-9adc-1892eb12471a">
      <Terms xmlns="http://schemas.microsoft.com/office/infopath/2007/PartnerControls"/>
    </lcf76f155ced4ddcb4097134ff3c332f>
    <TaxCatchAll xmlns="3b7bdf44-c9f6-4e8a-b11e-38f1350b0e6e" xsi:nil="true"/>
    <Zielgruppen xmlns="c72df712-2aa3-4210-9adc-1892eb12471a" xsi:nil="true"/>
    <_ModernAudienceTargetUserField xmlns="c72df712-2aa3-4210-9adc-1892eb12471a">
      <UserInfo>
        <DisplayName/>
        <AccountId xsi:nil="true"/>
        <AccountType/>
      </UserInfo>
    </_ModernAudienceTargetUser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17AAA-B94E-45EC-86AA-114673DEAC3F}">
  <ds:schemaRefs>
    <ds:schemaRef ds:uri="http://purl.org/dc/dcmitype/"/>
    <ds:schemaRef ds:uri="http://schemas.microsoft.com/office/2006/documentManagement/types"/>
    <ds:schemaRef ds:uri="http://schemas.microsoft.com/office/2006/metadata/properties"/>
    <ds:schemaRef ds:uri="3b7bdf44-c9f6-4e8a-b11e-38f1350b0e6e"/>
    <ds:schemaRef ds:uri="http://www.w3.org/XML/1998/namespace"/>
    <ds:schemaRef ds:uri="http://purl.org/dc/terms/"/>
    <ds:schemaRef ds:uri="http://schemas.microsoft.com/office/infopath/2007/PartnerControls"/>
    <ds:schemaRef ds:uri="http://schemas.openxmlformats.org/package/2006/metadata/core-properties"/>
    <ds:schemaRef ds:uri="c72df712-2aa3-4210-9adc-1892eb12471a"/>
    <ds:schemaRef ds:uri="http://purl.org/dc/elements/1.1/"/>
  </ds:schemaRefs>
</ds:datastoreItem>
</file>

<file path=customXml/itemProps2.xml><?xml version="1.0" encoding="utf-8"?>
<ds:datastoreItem xmlns:ds="http://schemas.openxmlformats.org/officeDocument/2006/customXml" ds:itemID="{5A7CB198-23F9-42F1-B9AF-7A2C30B8CCAE}">
  <ds:schemaRefs>
    <ds:schemaRef ds:uri="http://schemas.microsoft.com/sharepoint/v3/contenttype/forms"/>
  </ds:schemaRefs>
</ds:datastoreItem>
</file>

<file path=customXml/itemProps3.xml><?xml version="1.0" encoding="utf-8"?>
<ds:datastoreItem xmlns:ds="http://schemas.openxmlformats.org/officeDocument/2006/customXml" ds:itemID="{9FBDD1A1-9BC7-4DA9-912B-7DF8812AB06F}">
  <ds:schemaRefs>
    <ds:schemaRef ds:uri="http://schemas.microsoft.com/sharepoint/events"/>
  </ds:schemaRefs>
</ds:datastoreItem>
</file>

<file path=customXml/itemProps4.xml><?xml version="1.0" encoding="utf-8"?>
<ds:datastoreItem xmlns:ds="http://schemas.openxmlformats.org/officeDocument/2006/customXml" ds:itemID="{16D15BB4-F398-4C78-913B-E10FD2AE2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bdf44-c9f6-4e8a-b11e-38f1350b0e6e"/>
    <ds:schemaRef ds:uri="c72df712-2aa3-4210-9adc-1892eb12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Segment</Template>
  <TotalTime>0</TotalTime>
  <Words>1880</Words>
  <Application>Microsoft Macintosh PowerPoint</Application>
  <PresentationFormat>Breitbild</PresentationFormat>
  <Paragraphs>147</Paragraphs>
  <Slides>10</Slides>
  <Notes>3</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10</vt:i4>
      </vt:variant>
    </vt:vector>
  </HeadingPairs>
  <TitlesOfParts>
    <vt:vector size="19" baseType="lpstr">
      <vt:lpstr>Arial</vt:lpstr>
      <vt:lpstr>Bradley Hand</vt:lpstr>
      <vt:lpstr>Calibri</vt:lpstr>
      <vt:lpstr>Calibri Light</vt:lpstr>
      <vt:lpstr>Heebo Light</vt:lpstr>
      <vt:lpstr>Wingdings 2</vt:lpstr>
      <vt:lpstr>HDOfficeLightV0</vt:lpstr>
      <vt:lpstr>Office</vt:lpstr>
      <vt:lpstr>1_Office</vt:lpstr>
      <vt:lpstr>PowerPoint-Präsentation</vt:lpstr>
      <vt:lpstr>Ohne Enzyme geht gar nichts!!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Stefu</dc:creator>
  <cp:lastModifiedBy>Roswitha Ritter</cp:lastModifiedBy>
  <cp:revision>2</cp:revision>
  <cp:lastPrinted>2021-03-08T10:34:23Z</cp:lastPrinted>
  <dcterms:created xsi:type="dcterms:W3CDTF">2017-11-08T19:51:58Z</dcterms:created>
  <dcterms:modified xsi:type="dcterms:W3CDTF">2023-11-28T10:38:00Z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0x010100ADD64186320F034D96DF7923188D52B4</vt:lpwstr>
  </property>
  <property fmtid="{D5CDD505-2E9C-101B-9397-08002B2CF9AE}" pid="3" name="ComplianceAssetId">
    <vt:lpwstr/>
  </property>
  <property fmtid="{D5CDD505-2E9C-101B-9397-08002B2CF9AE}" pid="4" name="_dlc_DocIdItemGuid">
    <vt:lpwstr>d7d4ec14-2553-49c5-ad00-298a527ee57c</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